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1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8.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9.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0.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1.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2.xml" ContentType="application/vnd.openxmlformats-officedocument.theme+xml"/>
  <Override PartName="/ppt/slideLayouts/slideLayout96.xml" ContentType="application/vnd.openxmlformats-officedocument.presentationml.slideLayout+xml"/>
  <Override PartName="/ppt/theme/theme2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2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2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2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2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29.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30.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31.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32.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33.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34.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3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36.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3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38.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3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40.xml" ContentType="application/vnd.openxmlformats-officedocument.theme+xml"/>
  <Override PartName="/ppt/theme/theme4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2" r:id="rId5"/>
    <p:sldMasterId id="2147483656" r:id="rId6"/>
    <p:sldMasterId id="2147483654" r:id="rId7"/>
    <p:sldMasterId id="2147483658" r:id="rId8"/>
    <p:sldMasterId id="2147483660" r:id="rId9"/>
    <p:sldMasterId id="2147483662" r:id="rId10"/>
    <p:sldMasterId id="2147483664" r:id="rId11"/>
    <p:sldMasterId id="2147483666" r:id="rId12"/>
    <p:sldMasterId id="2147483668" r:id="rId13"/>
    <p:sldMasterId id="2147483670" r:id="rId14"/>
    <p:sldMasterId id="2147483672" r:id="rId15"/>
    <p:sldMasterId id="2147483674" r:id="rId16"/>
    <p:sldMasterId id="2147483678" r:id="rId17"/>
    <p:sldMasterId id="2147483676" r:id="rId18"/>
    <p:sldMasterId id="2147483680" r:id="rId19"/>
    <p:sldMasterId id="2147483686" r:id="rId20"/>
    <p:sldMasterId id="2147483695" r:id="rId21"/>
    <p:sldMasterId id="2147483706" r:id="rId22"/>
    <p:sldMasterId id="2147483718" r:id="rId23"/>
    <p:sldMasterId id="2147483734" r:id="rId24"/>
    <p:sldMasterId id="2147483742" r:id="rId25"/>
    <p:sldMasterId id="2147483759" r:id="rId26"/>
    <p:sldMasterId id="2147483763" r:id="rId27"/>
    <p:sldMasterId id="2147483781" r:id="rId28"/>
    <p:sldMasterId id="2147483797" r:id="rId29"/>
    <p:sldMasterId id="2147483808" r:id="rId30"/>
    <p:sldMasterId id="2147483813" r:id="rId31"/>
    <p:sldMasterId id="2147483854" r:id="rId32"/>
    <p:sldMasterId id="2147483858" r:id="rId33"/>
    <p:sldMasterId id="2147483871" r:id="rId34"/>
    <p:sldMasterId id="2147483892" r:id="rId35"/>
    <p:sldMasterId id="2147483895" r:id="rId36"/>
    <p:sldMasterId id="2147483904" r:id="rId37"/>
    <p:sldMasterId id="2147483923" r:id="rId38"/>
    <p:sldMasterId id="2147483931" r:id="rId39"/>
    <p:sldMasterId id="2147483943" r:id="rId40"/>
    <p:sldMasterId id="2147483954" r:id="rId41"/>
    <p:sldMasterId id="2147483967" r:id="rId42"/>
    <p:sldMasterId id="2147483977" r:id="rId43"/>
  </p:sldMasterIdLst>
  <p:notesMasterIdLst>
    <p:notesMasterId r:id="rId97"/>
  </p:notesMasterIdLst>
  <p:sldIdLst>
    <p:sldId id="4473" r:id="rId44"/>
    <p:sldId id="1228" r:id="rId45"/>
    <p:sldId id="1271" r:id="rId46"/>
    <p:sldId id="1162" r:id="rId47"/>
    <p:sldId id="1232" r:id="rId48"/>
    <p:sldId id="1279" r:id="rId49"/>
    <p:sldId id="1116" r:id="rId50"/>
    <p:sldId id="307" r:id="rId51"/>
    <p:sldId id="1304" r:id="rId52"/>
    <p:sldId id="1273" r:id="rId53"/>
    <p:sldId id="1278" r:id="rId54"/>
    <p:sldId id="1290" r:id="rId55"/>
    <p:sldId id="1335" r:id="rId56"/>
    <p:sldId id="1308" r:id="rId57"/>
    <p:sldId id="1306" r:id="rId58"/>
    <p:sldId id="1336" r:id="rId59"/>
    <p:sldId id="1277" r:id="rId60"/>
    <p:sldId id="887" r:id="rId61"/>
    <p:sldId id="1337" r:id="rId62"/>
    <p:sldId id="1276" r:id="rId63"/>
    <p:sldId id="911" r:id="rId64"/>
    <p:sldId id="1208" r:id="rId65"/>
    <p:sldId id="1292" r:id="rId66"/>
    <p:sldId id="1338" r:id="rId67"/>
    <p:sldId id="1331" r:id="rId68"/>
    <p:sldId id="1293" r:id="rId69"/>
    <p:sldId id="1295" r:id="rId70"/>
    <p:sldId id="1296" r:id="rId71"/>
    <p:sldId id="1339" r:id="rId72"/>
    <p:sldId id="975" r:id="rId73"/>
    <p:sldId id="991" r:id="rId74"/>
    <p:sldId id="996" r:id="rId75"/>
    <p:sldId id="4468" r:id="rId76"/>
    <p:sldId id="1297" r:id="rId77"/>
    <p:sldId id="1298" r:id="rId78"/>
    <p:sldId id="1340" r:id="rId79"/>
    <p:sldId id="1343" r:id="rId80"/>
    <p:sldId id="4465" r:id="rId81"/>
    <p:sldId id="4459" r:id="rId82"/>
    <p:sldId id="1345" r:id="rId83"/>
    <p:sldId id="1346" r:id="rId84"/>
    <p:sldId id="4460" r:id="rId85"/>
    <p:sldId id="1348" r:id="rId86"/>
    <p:sldId id="1347" r:id="rId87"/>
    <p:sldId id="1350" r:id="rId88"/>
    <p:sldId id="1351" r:id="rId89"/>
    <p:sldId id="4461" r:id="rId90"/>
    <p:sldId id="1352" r:id="rId91"/>
    <p:sldId id="1353" r:id="rId92"/>
    <p:sldId id="4462" r:id="rId93"/>
    <p:sldId id="4464" r:id="rId94"/>
    <p:sldId id="1354" r:id="rId95"/>
    <p:sldId id="894"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urston, Joel (jt9sz)" initials="T(" lastIdx="1" clrIdx="0">
    <p:extLst>
      <p:ext uri="{19B8F6BF-5375-455C-9EA6-DF929625EA0E}">
        <p15:presenceInfo xmlns:p15="http://schemas.microsoft.com/office/powerpoint/2012/main" userId="S::jt9sz@virginia.edu::0b817237-2e4a-4a07-ab95-9daea5bb5909" providerId="AD"/>
      </p:ext>
    </p:extLst>
  </p:cmAuthor>
  <p:cmAuthor id="2" name="Cohen, Samantha (sc2pg)" initials="C(" lastIdx="2" clrIdx="1">
    <p:extLst>
      <p:ext uri="{19B8F6BF-5375-455C-9EA6-DF929625EA0E}">
        <p15:presenceInfo xmlns:p15="http://schemas.microsoft.com/office/powerpoint/2012/main" userId="S::sc2pg@virginia.edu::00765cc7-31bd-431d-b2b3-38c8fe88a53e" providerId="AD"/>
      </p:ext>
    </p:extLst>
  </p:cmAuthor>
  <p:cmAuthor id="3" name="Kindlon, Audrey Elizabeth (aek6p)" initials="K(" lastIdx="3" clrIdx="2">
    <p:extLst>
      <p:ext uri="{19B8F6BF-5375-455C-9EA6-DF929625EA0E}">
        <p15:presenceInfo xmlns:p15="http://schemas.microsoft.com/office/powerpoint/2012/main" userId="S::aek6p@virginia.edu::f95630c5-f72e-4dd5-adaf-cb51aa8791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8B47"/>
    <a:srgbClr val="002060"/>
    <a:srgbClr val="DE6201"/>
    <a:srgbClr val="3572A7"/>
    <a:srgbClr val="EC1B23"/>
    <a:srgbClr val="000000"/>
    <a:srgbClr val="CD5500"/>
    <a:srgbClr val="222C4B"/>
    <a:srgbClr val="8A0000"/>
    <a:srgbClr val="A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EB60F6-BDC9-8C4B-BDEB-CEB92FF14E60}" v="24" dt="2022-05-31T12:46:46.8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6"/>
    <p:restoredTop sz="44762"/>
  </p:normalViewPr>
  <p:slideViewPr>
    <p:cSldViewPr snapToGrid="0">
      <p:cViewPr varScale="1">
        <p:scale>
          <a:sx n="49" d="100"/>
          <a:sy n="49" d="100"/>
        </p:scale>
        <p:origin x="2824"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47" Type="http://schemas.openxmlformats.org/officeDocument/2006/relationships/slide" Target="slides/slide4.xml"/><Relationship Id="rId63" Type="http://schemas.openxmlformats.org/officeDocument/2006/relationships/slide" Target="slides/slide20.xml"/><Relationship Id="rId68" Type="http://schemas.openxmlformats.org/officeDocument/2006/relationships/slide" Target="slides/slide25.xml"/><Relationship Id="rId84" Type="http://schemas.openxmlformats.org/officeDocument/2006/relationships/slide" Target="slides/slide41.xml"/><Relationship Id="rId89" Type="http://schemas.openxmlformats.org/officeDocument/2006/relationships/slide" Target="slides/slide46.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53" Type="http://schemas.openxmlformats.org/officeDocument/2006/relationships/slide" Target="slides/slide10.xml"/><Relationship Id="rId58" Type="http://schemas.openxmlformats.org/officeDocument/2006/relationships/slide" Target="slides/slide15.xml"/><Relationship Id="rId74" Type="http://schemas.openxmlformats.org/officeDocument/2006/relationships/slide" Target="slides/slide31.xml"/><Relationship Id="rId79" Type="http://schemas.openxmlformats.org/officeDocument/2006/relationships/slide" Target="slides/slide36.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47.xml"/><Relationship Id="rId95" Type="http://schemas.openxmlformats.org/officeDocument/2006/relationships/slide" Target="slides/slide52.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43" Type="http://schemas.openxmlformats.org/officeDocument/2006/relationships/slideMaster" Target="slideMasters/slideMaster40.xml"/><Relationship Id="rId48" Type="http://schemas.openxmlformats.org/officeDocument/2006/relationships/slide" Target="slides/slide5.xml"/><Relationship Id="rId64" Type="http://schemas.openxmlformats.org/officeDocument/2006/relationships/slide" Target="slides/slide21.xml"/><Relationship Id="rId69" Type="http://schemas.openxmlformats.org/officeDocument/2006/relationships/slide" Target="slides/slide26.xml"/><Relationship Id="rId80" Type="http://schemas.openxmlformats.org/officeDocument/2006/relationships/slide" Target="slides/slide37.xml"/><Relationship Id="rId85" Type="http://schemas.openxmlformats.org/officeDocument/2006/relationships/slide" Target="slides/slide42.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 Target="slides/slide3.xml"/><Relationship Id="rId59" Type="http://schemas.openxmlformats.org/officeDocument/2006/relationships/slide" Target="slides/slide16.xml"/><Relationship Id="rId67" Type="http://schemas.openxmlformats.org/officeDocument/2006/relationships/slide" Target="slides/slide24.xml"/><Relationship Id="rId103" Type="http://schemas.microsoft.com/office/2016/11/relationships/changesInfo" Target="changesInfos/changesInfo1.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54" Type="http://schemas.openxmlformats.org/officeDocument/2006/relationships/slide" Target="slides/slide11.xml"/><Relationship Id="rId62" Type="http://schemas.openxmlformats.org/officeDocument/2006/relationships/slide" Target="slides/slide19.xml"/><Relationship Id="rId70" Type="http://schemas.openxmlformats.org/officeDocument/2006/relationships/slide" Target="slides/slide27.xml"/><Relationship Id="rId75" Type="http://schemas.openxmlformats.org/officeDocument/2006/relationships/slide" Target="slides/slide32.xml"/><Relationship Id="rId83" Type="http://schemas.openxmlformats.org/officeDocument/2006/relationships/slide" Target="slides/slide40.xml"/><Relationship Id="rId88" Type="http://schemas.openxmlformats.org/officeDocument/2006/relationships/slide" Target="slides/slide45.xml"/><Relationship Id="rId91" Type="http://schemas.openxmlformats.org/officeDocument/2006/relationships/slide" Target="slides/slide48.xml"/><Relationship Id="rId96" Type="http://schemas.openxmlformats.org/officeDocument/2006/relationships/slide" Target="slides/slide5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 Target="slides/slide6.xml"/><Relationship Id="rId57" Type="http://schemas.openxmlformats.org/officeDocument/2006/relationships/slide" Target="slides/slide14.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1.xml"/><Relationship Id="rId52" Type="http://schemas.openxmlformats.org/officeDocument/2006/relationships/slide" Target="slides/slide9.xml"/><Relationship Id="rId60" Type="http://schemas.openxmlformats.org/officeDocument/2006/relationships/slide" Target="slides/slide17.xml"/><Relationship Id="rId65" Type="http://schemas.openxmlformats.org/officeDocument/2006/relationships/slide" Target="slides/slide22.xml"/><Relationship Id="rId73" Type="http://schemas.openxmlformats.org/officeDocument/2006/relationships/slide" Target="slides/slide30.xml"/><Relationship Id="rId78" Type="http://schemas.openxmlformats.org/officeDocument/2006/relationships/slide" Target="slides/slide35.xml"/><Relationship Id="rId81" Type="http://schemas.openxmlformats.org/officeDocument/2006/relationships/slide" Target="slides/slide38.xml"/><Relationship Id="rId86" Type="http://schemas.openxmlformats.org/officeDocument/2006/relationships/slide" Target="slides/slide43.xml"/><Relationship Id="rId94" Type="http://schemas.openxmlformats.org/officeDocument/2006/relationships/slide" Target="slides/slide51.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34" Type="http://schemas.openxmlformats.org/officeDocument/2006/relationships/slideMaster" Target="slideMasters/slideMaster31.xml"/><Relationship Id="rId50" Type="http://schemas.openxmlformats.org/officeDocument/2006/relationships/slide" Target="slides/slide7.xml"/><Relationship Id="rId55" Type="http://schemas.openxmlformats.org/officeDocument/2006/relationships/slide" Target="slides/slide12.xml"/><Relationship Id="rId76" Type="http://schemas.openxmlformats.org/officeDocument/2006/relationships/slide" Target="slides/slide33.xml"/><Relationship Id="rId97" Type="http://schemas.openxmlformats.org/officeDocument/2006/relationships/notesMaster" Target="notesMasters/notesMaster1.xml"/><Relationship Id="rId104"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28.xml"/><Relationship Id="rId92" Type="http://schemas.openxmlformats.org/officeDocument/2006/relationships/slide" Target="slides/slide49.xml"/><Relationship Id="rId2" Type="http://schemas.openxmlformats.org/officeDocument/2006/relationships/customXml" Target="../customXml/item2.xml"/><Relationship Id="rId29" Type="http://schemas.openxmlformats.org/officeDocument/2006/relationships/slideMaster" Target="slideMasters/slideMaster26.xml"/><Relationship Id="rId24" Type="http://schemas.openxmlformats.org/officeDocument/2006/relationships/slideMaster" Target="slideMasters/slideMaster21.xml"/><Relationship Id="rId40" Type="http://schemas.openxmlformats.org/officeDocument/2006/relationships/slideMaster" Target="slideMasters/slideMaster37.xml"/><Relationship Id="rId45" Type="http://schemas.openxmlformats.org/officeDocument/2006/relationships/slide" Target="slides/slide2.xml"/><Relationship Id="rId66" Type="http://schemas.openxmlformats.org/officeDocument/2006/relationships/slide" Target="slides/slide23.xml"/><Relationship Id="rId87" Type="http://schemas.openxmlformats.org/officeDocument/2006/relationships/slide" Target="slides/slide44.xml"/><Relationship Id="rId61" Type="http://schemas.openxmlformats.org/officeDocument/2006/relationships/slide" Target="slides/slide18.xml"/><Relationship Id="rId82" Type="http://schemas.openxmlformats.org/officeDocument/2006/relationships/slide" Target="slides/slide3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56" Type="http://schemas.openxmlformats.org/officeDocument/2006/relationships/slide" Target="slides/slide13.xml"/><Relationship Id="rId77" Type="http://schemas.openxmlformats.org/officeDocument/2006/relationships/slide" Target="slides/slide34.xml"/><Relationship Id="rId100"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8.xml"/><Relationship Id="rId72" Type="http://schemas.openxmlformats.org/officeDocument/2006/relationships/slide" Target="slides/slide29.xml"/><Relationship Id="rId93" Type="http://schemas.openxmlformats.org/officeDocument/2006/relationships/slide" Target="slides/slide50.xml"/><Relationship Id="rId98"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pp, Stephanie S (sss5sc)" userId="32ad11e2-6e98-46b4-87f4-a31b3ad2ebba" providerId="ADAL" clId="{F5EB60F6-BDC9-8C4B-BDEB-CEB92FF14E60}"/>
    <pc:docChg chg="undo custSel addSld delSld modSld sldOrd delMainMaster">
      <pc:chgData name="Shipp, Stephanie S (sss5sc)" userId="32ad11e2-6e98-46b4-87f4-a31b3ad2ebba" providerId="ADAL" clId="{F5EB60F6-BDC9-8C4B-BDEB-CEB92FF14E60}" dt="2022-05-31T12:47:00.826" v="3108"/>
      <pc:docMkLst>
        <pc:docMk/>
      </pc:docMkLst>
      <pc:sldChg chg="add del">
        <pc:chgData name="Shipp, Stephanie S (sss5sc)" userId="32ad11e2-6e98-46b4-87f4-a31b3ad2ebba" providerId="ADAL" clId="{F5EB60F6-BDC9-8C4B-BDEB-CEB92FF14E60}" dt="2022-05-31T12:37:25.640" v="3083"/>
        <pc:sldMkLst>
          <pc:docMk/>
          <pc:sldMk cId="1204429994" sldId="307"/>
        </pc:sldMkLst>
      </pc:sldChg>
      <pc:sldChg chg="del">
        <pc:chgData name="Shipp, Stephanie S (sss5sc)" userId="32ad11e2-6e98-46b4-87f4-a31b3ad2ebba" providerId="ADAL" clId="{F5EB60F6-BDC9-8C4B-BDEB-CEB92FF14E60}" dt="2022-05-31T12:37:00.612" v="3081" actId="2696"/>
        <pc:sldMkLst>
          <pc:docMk/>
          <pc:sldMk cId="2772792692" sldId="307"/>
        </pc:sldMkLst>
      </pc:sldChg>
      <pc:sldChg chg="add">
        <pc:chgData name="Shipp, Stephanie S (sss5sc)" userId="32ad11e2-6e98-46b4-87f4-a31b3ad2ebba" providerId="ADAL" clId="{F5EB60F6-BDC9-8C4B-BDEB-CEB92FF14E60}" dt="2022-05-31T12:37:34.830" v="3084"/>
        <pc:sldMkLst>
          <pc:docMk/>
          <pc:sldMk cId="3862175817" sldId="307"/>
        </pc:sldMkLst>
      </pc:sldChg>
      <pc:sldChg chg="modNotesTx">
        <pc:chgData name="Shipp, Stephanie S (sss5sc)" userId="32ad11e2-6e98-46b4-87f4-a31b3ad2ebba" providerId="ADAL" clId="{F5EB60F6-BDC9-8C4B-BDEB-CEB92FF14E60}" dt="2022-05-27T11:59:57.881" v="469" actId="20577"/>
        <pc:sldMkLst>
          <pc:docMk/>
          <pc:sldMk cId="2131691461" sldId="887"/>
        </pc:sldMkLst>
      </pc:sldChg>
      <pc:sldChg chg="mod modShow modNotesTx">
        <pc:chgData name="Shipp, Stephanie S (sss5sc)" userId="32ad11e2-6e98-46b4-87f4-a31b3ad2ebba" providerId="ADAL" clId="{F5EB60F6-BDC9-8C4B-BDEB-CEB92FF14E60}" dt="2022-05-31T12:38:31.557" v="3086" actId="729"/>
        <pc:sldMkLst>
          <pc:docMk/>
          <pc:sldMk cId="957241431" sldId="911"/>
        </pc:sldMkLst>
      </pc:sldChg>
      <pc:sldChg chg="mod modShow">
        <pc:chgData name="Shipp, Stephanie S (sss5sc)" userId="32ad11e2-6e98-46b4-87f4-a31b3ad2ebba" providerId="ADAL" clId="{F5EB60F6-BDC9-8C4B-BDEB-CEB92FF14E60}" dt="2022-05-31T12:41:22.949" v="3087" actId="729"/>
        <pc:sldMkLst>
          <pc:docMk/>
          <pc:sldMk cId="2906867430" sldId="975"/>
        </pc:sldMkLst>
      </pc:sldChg>
      <pc:sldChg chg="mod modShow">
        <pc:chgData name="Shipp, Stephanie S (sss5sc)" userId="32ad11e2-6e98-46b4-87f4-a31b3ad2ebba" providerId="ADAL" clId="{F5EB60F6-BDC9-8C4B-BDEB-CEB92FF14E60}" dt="2022-05-31T12:42:33.749" v="3091" actId="729"/>
        <pc:sldMkLst>
          <pc:docMk/>
          <pc:sldMk cId="1237591793" sldId="991"/>
        </pc:sldMkLst>
      </pc:sldChg>
      <pc:sldChg chg="mod modShow">
        <pc:chgData name="Shipp, Stephanie S (sss5sc)" userId="32ad11e2-6e98-46b4-87f4-a31b3ad2ebba" providerId="ADAL" clId="{F5EB60F6-BDC9-8C4B-BDEB-CEB92FF14E60}" dt="2022-05-31T12:42:37.880" v="3092" actId="729"/>
        <pc:sldMkLst>
          <pc:docMk/>
          <pc:sldMk cId="646046458" sldId="996"/>
        </pc:sldMkLst>
      </pc:sldChg>
      <pc:sldChg chg="add del">
        <pc:chgData name="Shipp, Stephanie S (sss5sc)" userId="32ad11e2-6e98-46b4-87f4-a31b3ad2ebba" providerId="ADAL" clId="{F5EB60F6-BDC9-8C4B-BDEB-CEB92FF14E60}" dt="2022-05-31T12:37:25.640" v="3083"/>
        <pc:sldMkLst>
          <pc:docMk/>
          <pc:sldMk cId="1564241351" sldId="1116"/>
        </pc:sldMkLst>
      </pc:sldChg>
      <pc:sldChg chg="del">
        <pc:chgData name="Shipp, Stephanie S (sss5sc)" userId="32ad11e2-6e98-46b4-87f4-a31b3ad2ebba" providerId="ADAL" clId="{F5EB60F6-BDC9-8C4B-BDEB-CEB92FF14E60}" dt="2022-05-31T12:37:00.612" v="3081" actId="2696"/>
        <pc:sldMkLst>
          <pc:docMk/>
          <pc:sldMk cId="2786273164" sldId="1116"/>
        </pc:sldMkLst>
      </pc:sldChg>
      <pc:sldChg chg="add">
        <pc:chgData name="Shipp, Stephanie S (sss5sc)" userId="32ad11e2-6e98-46b4-87f4-a31b3ad2ebba" providerId="ADAL" clId="{F5EB60F6-BDC9-8C4B-BDEB-CEB92FF14E60}" dt="2022-05-31T12:37:34.830" v="3084"/>
        <pc:sldMkLst>
          <pc:docMk/>
          <pc:sldMk cId="3880979915" sldId="1116"/>
        </pc:sldMkLst>
      </pc:sldChg>
      <pc:sldChg chg="modNotesTx">
        <pc:chgData name="Shipp, Stephanie S (sss5sc)" userId="32ad11e2-6e98-46b4-87f4-a31b3ad2ebba" providerId="ADAL" clId="{F5EB60F6-BDC9-8C4B-BDEB-CEB92FF14E60}" dt="2022-05-31T09:28:07.909" v="2808" actId="20577"/>
        <pc:sldMkLst>
          <pc:docMk/>
          <pc:sldMk cId="721832309" sldId="1162"/>
        </pc:sldMkLst>
      </pc:sldChg>
      <pc:sldChg chg="modNotesTx">
        <pc:chgData name="Shipp, Stephanie S (sss5sc)" userId="32ad11e2-6e98-46b4-87f4-a31b3ad2ebba" providerId="ADAL" clId="{F5EB60F6-BDC9-8C4B-BDEB-CEB92FF14E60}" dt="2022-05-31T09:23:28.619" v="2083" actId="20577"/>
        <pc:sldMkLst>
          <pc:docMk/>
          <pc:sldMk cId="4146045861" sldId="1228"/>
        </pc:sldMkLst>
      </pc:sldChg>
      <pc:sldChg chg="addSp delSp modSp mod modNotesTx">
        <pc:chgData name="Shipp, Stephanie S (sss5sc)" userId="32ad11e2-6e98-46b4-87f4-a31b3ad2ebba" providerId="ADAL" clId="{F5EB60F6-BDC9-8C4B-BDEB-CEB92FF14E60}" dt="2022-05-31T09:29:49.921" v="3071" actId="20577"/>
        <pc:sldMkLst>
          <pc:docMk/>
          <pc:sldMk cId="575604284" sldId="1232"/>
        </pc:sldMkLst>
        <pc:picChg chg="add del mod">
          <ac:chgData name="Shipp, Stephanie S (sss5sc)" userId="32ad11e2-6e98-46b4-87f4-a31b3ad2ebba" providerId="ADAL" clId="{F5EB60F6-BDC9-8C4B-BDEB-CEB92FF14E60}" dt="2022-05-26T23:07:44.542" v="111" actId="21"/>
          <ac:picMkLst>
            <pc:docMk/>
            <pc:sldMk cId="575604284" sldId="1232"/>
            <ac:picMk id="4" creationId="{A4C52F2B-8526-B373-EE0C-FA104AEB17DC}"/>
          </ac:picMkLst>
        </pc:picChg>
      </pc:sldChg>
      <pc:sldChg chg="modNotesTx">
        <pc:chgData name="Shipp, Stephanie S (sss5sc)" userId="32ad11e2-6e98-46b4-87f4-a31b3ad2ebba" providerId="ADAL" clId="{F5EB60F6-BDC9-8C4B-BDEB-CEB92FF14E60}" dt="2022-05-31T09:27:14.873" v="2721" actId="20577"/>
        <pc:sldMkLst>
          <pc:docMk/>
          <pc:sldMk cId="1761906293" sldId="1271"/>
        </pc:sldMkLst>
      </pc:sldChg>
      <pc:sldChg chg="mod modShow">
        <pc:chgData name="Shipp, Stephanie S (sss5sc)" userId="32ad11e2-6e98-46b4-87f4-a31b3ad2ebba" providerId="ADAL" clId="{F5EB60F6-BDC9-8C4B-BDEB-CEB92FF14E60}" dt="2022-05-31T12:38:28.207" v="3085" actId="729"/>
        <pc:sldMkLst>
          <pc:docMk/>
          <pc:sldMk cId="72971341" sldId="1276"/>
        </pc:sldMkLst>
      </pc:sldChg>
      <pc:sldChg chg="modNotesTx">
        <pc:chgData name="Shipp, Stephanie S (sss5sc)" userId="32ad11e2-6e98-46b4-87f4-a31b3ad2ebba" providerId="ADAL" clId="{F5EB60F6-BDC9-8C4B-BDEB-CEB92FF14E60}" dt="2022-05-26T23:34:02.500" v="466" actId="20577"/>
        <pc:sldMkLst>
          <pc:docMk/>
          <pc:sldMk cId="1967521662" sldId="1277"/>
        </pc:sldMkLst>
      </pc:sldChg>
      <pc:sldChg chg="addSp modSp mod modNotesTx">
        <pc:chgData name="Shipp, Stephanie S (sss5sc)" userId="32ad11e2-6e98-46b4-87f4-a31b3ad2ebba" providerId="ADAL" clId="{F5EB60F6-BDC9-8C4B-BDEB-CEB92FF14E60}" dt="2022-05-26T23:19:27.861" v="452" actId="20577"/>
        <pc:sldMkLst>
          <pc:docMk/>
          <pc:sldMk cId="744053790" sldId="1279"/>
        </pc:sldMkLst>
        <pc:spChg chg="mod">
          <ac:chgData name="Shipp, Stephanie S (sss5sc)" userId="32ad11e2-6e98-46b4-87f4-a31b3ad2ebba" providerId="ADAL" clId="{F5EB60F6-BDC9-8C4B-BDEB-CEB92FF14E60}" dt="2022-05-26T23:08:35.042" v="122" actId="1076"/>
          <ac:spMkLst>
            <pc:docMk/>
            <pc:sldMk cId="744053790" sldId="1279"/>
            <ac:spMk id="4" creationId="{41D6932C-B747-6745-BA27-7ABB37FDF1CE}"/>
          </ac:spMkLst>
        </pc:spChg>
        <pc:spChg chg="mod">
          <ac:chgData name="Shipp, Stephanie S (sss5sc)" userId="32ad11e2-6e98-46b4-87f4-a31b3ad2ebba" providerId="ADAL" clId="{F5EB60F6-BDC9-8C4B-BDEB-CEB92FF14E60}" dt="2022-05-26T23:11:20.716" v="143" actId="1076"/>
          <ac:spMkLst>
            <pc:docMk/>
            <pc:sldMk cId="744053790" sldId="1279"/>
            <ac:spMk id="5" creationId="{D8C7F73B-39D6-76CB-FCFB-DF20E9BFC363}"/>
          </ac:spMkLst>
        </pc:spChg>
        <pc:picChg chg="add mod">
          <ac:chgData name="Shipp, Stephanie S (sss5sc)" userId="32ad11e2-6e98-46b4-87f4-a31b3ad2ebba" providerId="ADAL" clId="{F5EB60F6-BDC9-8C4B-BDEB-CEB92FF14E60}" dt="2022-05-26T23:11:24.214" v="144" actId="1076"/>
          <ac:picMkLst>
            <pc:docMk/>
            <pc:sldMk cId="744053790" sldId="1279"/>
            <ac:picMk id="6" creationId="{FB337FCF-ADE1-9E2E-2C06-54EEBD6A03CE}"/>
          </ac:picMkLst>
        </pc:picChg>
      </pc:sldChg>
      <pc:sldChg chg="modNotesTx">
        <pc:chgData name="Shipp, Stephanie S (sss5sc)" userId="32ad11e2-6e98-46b4-87f4-a31b3ad2ebba" providerId="ADAL" clId="{F5EB60F6-BDC9-8C4B-BDEB-CEB92FF14E60}" dt="2022-05-27T12:01:52.053" v="475" actId="20577"/>
        <pc:sldMkLst>
          <pc:docMk/>
          <pc:sldMk cId="3350062254" sldId="1293"/>
        </pc:sldMkLst>
      </pc:sldChg>
      <pc:sldChg chg="addSp delSp modSp mod modNotesTx">
        <pc:chgData name="Shipp, Stephanie S (sss5sc)" userId="32ad11e2-6e98-46b4-87f4-a31b3ad2ebba" providerId="ADAL" clId="{F5EB60F6-BDC9-8C4B-BDEB-CEB92FF14E60}" dt="2022-05-31T12:47:00.826" v="3108"/>
        <pc:sldMkLst>
          <pc:docMk/>
          <pc:sldMk cId="641836038" sldId="1296"/>
        </pc:sldMkLst>
        <pc:spChg chg="add del mod">
          <ac:chgData name="Shipp, Stephanie S (sss5sc)" userId="32ad11e2-6e98-46b4-87f4-a31b3ad2ebba" providerId="ADAL" clId="{F5EB60F6-BDC9-8C4B-BDEB-CEB92FF14E60}" dt="2022-05-31T12:46:57.791" v="3106" actId="1076"/>
          <ac:spMkLst>
            <pc:docMk/>
            <pc:sldMk cId="641836038" sldId="1296"/>
            <ac:spMk id="2" creationId="{2C65C763-89AF-2D36-832C-CD8D14CF678A}"/>
          </ac:spMkLst>
        </pc:spChg>
        <pc:spChg chg="add del mod">
          <ac:chgData name="Shipp, Stephanie S (sss5sc)" userId="32ad11e2-6e98-46b4-87f4-a31b3ad2ebba" providerId="ADAL" clId="{F5EB60F6-BDC9-8C4B-BDEB-CEB92FF14E60}" dt="2022-05-31T12:47:00.826" v="3108"/>
          <ac:spMkLst>
            <pc:docMk/>
            <pc:sldMk cId="641836038" sldId="1296"/>
            <ac:spMk id="4" creationId="{6E88491F-FBCD-E220-77E9-74DD57EC042B}"/>
          </ac:spMkLst>
        </pc:spChg>
        <pc:spChg chg="mod">
          <ac:chgData name="Shipp, Stephanie S (sss5sc)" userId="32ad11e2-6e98-46b4-87f4-a31b3ad2ebba" providerId="ADAL" clId="{F5EB60F6-BDC9-8C4B-BDEB-CEB92FF14E60}" dt="2022-05-31T12:46:27.154" v="3099"/>
          <ac:spMkLst>
            <pc:docMk/>
            <pc:sldMk cId="641836038" sldId="1296"/>
            <ac:spMk id="23" creationId="{8864D006-A058-0C4F-AD94-339259426921}"/>
          </ac:spMkLst>
        </pc:spChg>
        <pc:picChg chg="mod">
          <ac:chgData name="Shipp, Stephanie S (sss5sc)" userId="32ad11e2-6e98-46b4-87f4-a31b3ad2ebba" providerId="ADAL" clId="{F5EB60F6-BDC9-8C4B-BDEB-CEB92FF14E60}" dt="2022-05-31T12:46:40.590" v="3101" actId="1076"/>
          <ac:picMkLst>
            <pc:docMk/>
            <pc:sldMk cId="641836038" sldId="1296"/>
            <ac:picMk id="11" creationId="{2A71933C-D847-4940-98B4-E406F052C246}"/>
          </ac:picMkLst>
        </pc:picChg>
      </pc:sldChg>
      <pc:sldChg chg="mod modShow">
        <pc:chgData name="Shipp, Stephanie S (sss5sc)" userId="32ad11e2-6e98-46b4-87f4-a31b3ad2ebba" providerId="ADAL" clId="{F5EB60F6-BDC9-8C4B-BDEB-CEB92FF14E60}" dt="2022-05-31T12:42:57.195" v="3094" actId="729"/>
        <pc:sldMkLst>
          <pc:docMk/>
          <pc:sldMk cId="3764508513" sldId="1297"/>
        </pc:sldMkLst>
      </pc:sldChg>
      <pc:sldChg chg="mod modShow">
        <pc:chgData name="Shipp, Stephanie S (sss5sc)" userId="32ad11e2-6e98-46b4-87f4-a31b3ad2ebba" providerId="ADAL" clId="{F5EB60F6-BDC9-8C4B-BDEB-CEB92FF14E60}" dt="2022-05-31T12:43:01.693" v="3095" actId="729"/>
        <pc:sldMkLst>
          <pc:docMk/>
          <pc:sldMk cId="2711965411" sldId="1298"/>
        </pc:sldMkLst>
      </pc:sldChg>
      <pc:sldChg chg="mod modShow">
        <pc:chgData name="Shipp, Stephanie S (sss5sc)" userId="32ad11e2-6e98-46b4-87f4-a31b3ad2ebba" providerId="ADAL" clId="{F5EB60F6-BDC9-8C4B-BDEB-CEB92FF14E60}" dt="2022-05-31T09:31:50.421" v="3072" actId="729"/>
        <pc:sldMkLst>
          <pc:docMk/>
          <pc:sldMk cId="1427100371" sldId="1304"/>
        </pc:sldMkLst>
      </pc:sldChg>
      <pc:sldChg chg="del modNotesTx">
        <pc:chgData name="Shipp, Stephanie S (sss5sc)" userId="32ad11e2-6e98-46b4-87f4-a31b3ad2ebba" providerId="ADAL" clId="{F5EB60F6-BDC9-8C4B-BDEB-CEB92FF14E60}" dt="2022-05-31T09:33:27.056" v="3077" actId="2696"/>
        <pc:sldMkLst>
          <pc:docMk/>
          <pc:sldMk cId="2112893333" sldId="1306"/>
        </pc:sldMkLst>
      </pc:sldChg>
      <pc:sldChg chg="add">
        <pc:chgData name="Shipp, Stephanie S (sss5sc)" userId="32ad11e2-6e98-46b4-87f4-a31b3ad2ebba" providerId="ADAL" clId="{F5EB60F6-BDC9-8C4B-BDEB-CEB92FF14E60}" dt="2022-05-31T09:33:37.388" v="3078"/>
        <pc:sldMkLst>
          <pc:docMk/>
          <pc:sldMk cId="4180169867" sldId="1306"/>
        </pc:sldMkLst>
      </pc:sldChg>
      <pc:sldChg chg="modNotesTx">
        <pc:chgData name="Shipp, Stephanie S (sss5sc)" userId="32ad11e2-6e98-46b4-87f4-a31b3ad2ebba" providerId="ADAL" clId="{F5EB60F6-BDC9-8C4B-BDEB-CEB92FF14E60}" dt="2022-05-31T09:32:50.899" v="3076" actId="20577"/>
        <pc:sldMkLst>
          <pc:docMk/>
          <pc:sldMk cId="2696057970" sldId="1308"/>
        </pc:sldMkLst>
      </pc:sldChg>
      <pc:sldChg chg="modNotesTx">
        <pc:chgData name="Shipp, Stephanie S (sss5sc)" userId="32ad11e2-6e98-46b4-87f4-a31b3ad2ebba" providerId="ADAL" clId="{F5EB60F6-BDC9-8C4B-BDEB-CEB92FF14E60}" dt="2022-05-27T11:57:58.415" v="468" actId="400"/>
        <pc:sldMkLst>
          <pc:docMk/>
          <pc:sldMk cId="1154727031" sldId="1337"/>
        </pc:sldMkLst>
      </pc:sldChg>
      <pc:sldChg chg="del">
        <pc:chgData name="Shipp, Stephanie S (sss5sc)" userId="32ad11e2-6e98-46b4-87f4-a31b3ad2ebba" providerId="ADAL" clId="{F5EB60F6-BDC9-8C4B-BDEB-CEB92FF14E60}" dt="2022-05-26T22:56:30.450" v="3" actId="2696"/>
        <pc:sldMkLst>
          <pc:docMk/>
          <pc:sldMk cId="3297706645" sldId="4467"/>
        </pc:sldMkLst>
      </pc:sldChg>
      <pc:sldChg chg="mod modShow">
        <pc:chgData name="Shipp, Stephanie S (sss5sc)" userId="32ad11e2-6e98-46b4-87f4-a31b3ad2ebba" providerId="ADAL" clId="{F5EB60F6-BDC9-8C4B-BDEB-CEB92FF14E60}" dt="2022-05-31T12:42:45.478" v="3093" actId="729"/>
        <pc:sldMkLst>
          <pc:docMk/>
          <pc:sldMk cId="2871626075" sldId="4468"/>
        </pc:sldMkLst>
      </pc:sldChg>
      <pc:sldChg chg="del">
        <pc:chgData name="Shipp, Stephanie S (sss5sc)" userId="32ad11e2-6e98-46b4-87f4-a31b3ad2ebba" providerId="ADAL" clId="{F5EB60F6-BDC9-8C4B-BDEB-CEB92FF14E60}" dt="2022-05-26T22:58:33.930" v="25" actId="2696"/>
        <pc:sldMkLst>
          <pc:docMk/>
          <pc:sldMk cId="760913366" sldId="4472"/>
        </pc:sldMkLst>
      </pc:sldChg>
      <pc:sldChg chg="addSp delSp modSp new mod ord modClrScheme chgLayout">
        <pc:chgData name="Shipp, Stephanie S (sss5sc)" userId="32ad11e2-6e98-46b4-87f4-a31b3ad2ebba" providerId="ADAL" clId="{F5EB60F6-BDC9-8C4B-BDEB-CEB92FF14E60}" dt="2022-05-31T09:11:54.476" v="510" actId="1076"/>
        <pc:sldMkLst>
          <pc:docMk/>
          <pc:sldMk cId="3413707014" sldId="4473"/>
        </pc:sldMkLst>
        <pc:spChg chg="del mod ord">
          <ac:chgData name="Shipp, Stephanie S (sss5sc)" userId="32ad11e2-6e98-46b4-87f4-a31b3ad2ebba" providerId="ADAL" clId="{F5EB60F6-BDC9-8C4B-BDEB-CEB92FF14E60}" dt="2022-05-26T22:56:24.318" v="1" actId="700"/>
          <ac:spMkLst>
            <pc:docMk/>
            <pc:sldMk cId="3413707014" sldId="4473"/>
            <ac:spMk id="2" creationId="{701F7251-6D4A-7B7F-6F13-63F86B47A7F7}"/>
          </ac:spMkLst>
        </pc:spChg>
        <pc:spChg chg="del mod ord">
          <ac:chgData name="Shipp, Stephanie S (sss5sc)" userId="32ad11e2-6e98-46b4-87f4-a31b3ad2ebba" providerId="ADAL" clId="{F5EB60F6-BDC9-8C4B-BDEB-CEB92FF14E60}" dt="2022-05-26T22:56:24.318" v="1" actId="700"/>
          <ac:spMkLst>
            <pc:docMk/>
            <pc:sldMk cId="3413707014" sldId="4473"/>
            <ac:spMk id="3" creationId="{4D1243D5-8239-33E0-6553-C90E6353A278}"/>
          </ac:spMkLst>
        </pc:spChg>
        <pc:spChg chg="add mod ord">
          <ac:chgData name="Shipp, Stephanie S (sss5sc)" userId="32ad11e2-6e98-46b4-87f4-a31b3ad2ebba" providerId="ADAL" clId="{F5EB60F6-BDC9-8C4B-BDEB-CEB92FF14E60}" dt="2022-05-31T09:11:54.476" v="510" actId="1076"/>
          <ac:spMkLst>
            <pc:docMk/>
            <pc:sldMk cId="3413707014" sldId="4473"/>
            <ac:spMk id="4" creationId="{D17CB445-45D0-D474-A3D1-7B34B22C871A}"/>
          </ac:spMkLst>
        </pc:spChg>
        <pc:spChg chg="add mod ord">
          <ac:chgData name="Shipp, Stephanie S (sss5sc)" userId="32ad11e2-6e98-46b4-87f4-a31b3ad2ebba" providerId="ADAL" clId="{F5EB60F6-BDC9-8C4B-BDEB-CEB92FF14E60}" dt="2022-05-26T23:00:03.168" v="99" actId="20577"/>
          <ac:spMkLst>
            <pc:docMk/>
            <pc:sldMk cId="3413707014" sldId="4473"/>
            <ac:spMk id="5" creationId="{4C9BF0B2-B67E-89BC-BE7A-C2D39FA840A6}"/>
          </ac:spMkLst>
        </pc:spChg>
      </pc:sldChg>
      <pc:sldMasterChg chg="del delSldLayout">
        <pc:chgData name="Shipp, Stephanie S (sss5sc)" userId="32ad11e2-6e98-46b4-87f4-a31b3ad2ebba" providerId="ADAL" clId="{F5EB60F6-BDC9-8C4B-BDEB-CEB92FF14E60}" dt="2022-05-26T22:58:33.930" v="25" actId="2696"/>
        <pc:sldMasterMkLst>
          <pc:docMk/>
          <pc:sldMasterMk cId="1032421773" sldId="2147483984"/>
        </pc:sldMasterMkLst>
        <pc:sldLayoutChg chg="del">
          <pc:chgData name="Shipp, Stephanie S (sss5sc)" userId="32ad11e2-6e98-46b4-87f4-a31b3ad2ebba" providerId="ADAL" clId="{F5EB60F6-BDC9-8C4B-BDEB-CEB92FF14E60}" dt="2022-05-26T22:58:33.930" v="25" actId="2696"/>
          <pc:sldLayoutMkLst>
            <pc:docMk/>
            <pc:sldMasterMk cId="1032421773" sldId="2147483984"/>
            <pc:sldLayoutMk cId="1150096275" sldId="2147483985"/>
          </pc:sldLayoutMkLst>
        </pc:sldLayoutChg>
        <pc:sldLayoutChg chg="del">
          <pc:chgData name="Shipp, Stephanie S (sss5sc)" userId="32ad11e2-6e98-46b4-87f4-a31b3ad2ebba" providerId="ADAL" clId="{F5EB60F6-BDC9-8C4B-BDEB-CEB92FF14E60}" dt="2022-05-26T22:58:33.930" v="25" actId="2696"/>
          <pc:sldLayoutMkLst>
            <pc:docMk/>
            <pc:sldMasterMk cId="1032421773" sldId="2147483984"/>
            <pc:sldLayoutMk cId="2561434409" sldId="2147483986"/>
          </pc:sldLayoutMkLst>
        </pc:sldLayoutChg>
        <pc:sldLayoutChg chg="del">
          <pc:chgData name="Shipp, Stephanie S (sss5sc)" userId="32ad11e2-6e98-46b4-87f4-a31b3ad2ebba" providerId="ADAL" clId="{F5EB60F6-BDC9-8C4B-BDEB-CEB92FF14E60}" dt="2022-05-26T22:58:33.930" v="25" actId="2696"/>
          <pc:sldLayoutMkLst>
            <pc:docMk/>
            <pc:sldMasterMk cId="1032421773" sldId="2147483984"/>
            <pc:sldLayoutMk cId="1246155217" sldId="2147483987"/>
          </pc:sldLayoutMkLst>
        </pc:sldLayoutChg>
        <pc:sldLayoutChg chg="del">
          <pc:chgData name="Shipp, Stephanie S (sss5sc)" userId="32ad11e2-6e98-46b4-87f4-a31b3ad2ebba" providerId="ADAL" clId="{F5EB60F6-BDC9-8C4B-BDEB-CEB92FF14E60}" dt="2022-05-26T22:58:33.930" v="25" actId="2696"/>
          <pc:sldLayoutMkLst>
            <pc:docMk/>
            <pc:sldMasterMk cId="1032421773" sldId="2147483984"/>
            <pc:sldLayoutMk cId="343057382" sldId="2147483988"/>
          </pc:sldLayoutMkLst>
        </pc:sldLayoutChg>
        <pc:sldLayoutChg chg="del">
          <pc:chgData name="Shipp, Stephanie S (sss5sc)" userId="32ad11e2-6e98-46b4-87f4-a31b3ad2ebba" providerId="ADAL" clId="{F5EB60F6-BDC9-8C4B-BDEB-CEB92FF14E60}" dt="2022-05-26T22:58:33.930" v="25" actId="2696"/>
          <pc:sldLayoutMkLst>
            <pc:docMk/>
            <pc:sldMasterMk cId="1032421773" sldId="2147483984"/>
            <pc:sldLayoutMk cId="1217853921" sldId="214748398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3T09:13:50.590"/>
    </inkml:context>
    <inkml:brush xml:id="br0">
      <inkml:brushProperty name="width" value="0.025" units="cm"/>
      <inkml:brushProperty name="height" value="0.025" units="cm"/>
      <inkml:brushProperty name="color" value="#FFFFFF"/>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3T09:15:37.317"/>
    </inkml:context>
    <inkml:brush xml:id="br0">
      <inkml:brushProperty name="width" value="0.025" units="cm"/>
      <inkml:brushProperty name="height" value="0.025" units="cm"/>
      <inkml:brushProperty name="color" value="#FFFFFF"/>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8E670-59E9-7040-86C6-47E90554D0F7}" type="datetimeFigureOut">
              <a:rPr lang="en-US" smtClean="0"/>
              <a:t>5/31/22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84223-1D8D-DB4E-80E4-3985798CD799}" type="slidenum">
              <a:rPr lang="en-US" smtClean="0"/>
              <a:t>‹#›</a:t>
            </a:fld>
            <a:endParaRPr lang="en-US"/>
          </a:p>
        </p:txBody>
      </p:sp>
    </p:spTree>
    <p:extLst>
      <p:ext uri="{BB962C8B-B14F-4D97-AF65-F5344CB8AC3E}">
        <p14:creationId xmlns:p14="http://schemas.microsoft.com/office/powerpoint/2010/main" val="29172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ensusreporter.org/profiles/31000US40220-roanoke-va-metro-area/"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fred.stlouisfed.org/series/ROAN251URN"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1</a:t>
            </a:fld>
            <a:endParaRPr lang="en-US"/>
          </a:p>
        </p:txBody>
      </p:sp>
    </p:spTree>
    <p:extLst>
      <p:ext uri="{BB962C8B-B14F-4D97-AF65-F5344CB8AC3E}">
        <p14:creationId xmlns:p14="http://schemas.microsoft.com/office/powerpoint/2010/main" val="2050241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100" kern="0" dirty="0">
                <a:solidFill>
                  <a:schemeClr val="tx1"/>
                </a:solidFill>
                <a:latin typeface="ITC Franklin Gothic Std Book" panose="020B0504030503020204" pitchFamily="34" charset="0"/>
              </a:rPr>
              <a:t>Across all levels, applying data acumen involves asking a series of questions about the situation and process. These questions </a:t>
            </a:r>
            <a:r>
              <a:rPr lang="en-US" sz="1100" kern="0" dirty="0" err="1">
                <a:solidFill>
                  <a:schemeClr val="tx1"/>
                </a:solidFill>
                <a:latin typeface="ITC Franklin Gothic Std Book" panose="020B0504030503020204" pitchFamily="34" charset="0"/>
              </a:rPr>
              <a:t>include:What</a:t>
            </a:r>
            <a:r>
              <a:rPr lang="en-US" sz="1100" kern="0" dirty="0">
                <a:solidFill>
                  <a:schemeClr val="tx1"/>
                </a:solidFill>
                <a:latin typeface="ITC Franklin Gothic Std Book" panose="020B0504030503020204" pitchFamily="34" charset="0"/>
              </a:rPr>
              <a:t> is the </a:t>
            </a:r>
            <a:r>
              <a:rPr lang="en-US" sz="1100" b="1" kern="0" dirty="0">
                <a:solidFill>
                  <a:srgbClr val="002060"/>
                </a:solidFill>
                <a:latin typeface="ITC Franklin Gothic Std Book" panose="020B0504030503020204" pitchFamily="34" charset="0"/>
              </a:rPr>
              <a:t>problem</a:t>
            </a:r>
            <a:r>
              <a:rPr lang="en-US" sz="1100" kern="0" dirty="0">
                <a:solidFill>
                  <a:schemeClr val="tx1"/>
                </a:solidFill>
                <a:latin typeface="ITC Franklin Gothic Std Book" panose="020B0504030503020204" pitchFamily="34" charset="0"/>
              </a:rPr>
              <a:t>? </a:t>
            </a:r>
            <a:r>
              <a:rPr lang="en-US" sz="1100" i="1" kern="0" dirty="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dirty="0">
                <a:solidFill>
                  <a:schemeClr val="tx1"/>
                </a:solidFill>
                <a:latin typeface="ITC Franklin Gothic Std Book" panose="020B0504030503020204" pitchFamily="34" charset="0"/>
              </a:rPr>
              <a:t>What </a:t>
            </a:r>
            <a:r>
              <a:rPr lang="en-US" sz="1100" b="1" kern="0" dirty="0">
                <a:solidFill>
                  <a:srgbClr val="002060"/>
                </a:solidFill>
                <a:latin typeface="ITC Franklin Gothic Std Book" panose="020B0504030503020204" pitchFamily="34" charset="0"/>
              </a:rPr>
              <a:t>type of decision </a:t>
            </a:r>
            <a:r>
              <a:rPr lang="en-US" sz="1100" kern="0" dirty="0">
                <a:solidFill>
                  <a:schemeClr val="tx1"/>
                </a:solidFill>
                <a:latin typeface="ITC Franklin Gothic Std Book" panose="020B0504030503020204" pitchFamily="34" charset="0"/>
              </a:rPr>
              <a:t>needs to be made? </a:t>
            </a:r>
            <a:r>
              <a:rPr lang="en-US" sz="1100" i="1" kern="0" dirty="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dirty="0">
                <a:solidFill>
                  <a:schemeClr val="tx1"/>
                </a:solidFill>
                <a:latin typeface="ITC Franklin Gothic Std Book" panose="020B0504030503020204" pitchFamily="34" charset="0"/>
              </a:rPr>
              <a:t>What </a:t>
            </a:r>
            <a:r>
              <a:rPr lang="en-US" sz="1100" b="1" kern="0" dirty="0">
                <a:solidFill>
                  <a:srgbClr val="002060"/>
                </a:solidFill>
                <a:latin typeface="ITC Franklin Gothic Std Book" panose="020B0504030503020204" pitchFamily="34" charset="0"/>
              </a:rPr>
              <a:t>data are available</a:t>
            </a:r>
            <a:r>
              <a:rPr lang="en-US" sz="1100" kern="0" dirty="0">
                <a:solidFill>
                  <a:schemeClr val="tx1"/>
                </a:solidFill>
                <a:latin typeface="ITC Franklin Gothic Std Book" panose="020B0504030503020204" pitchFamily="34" charset="0"/>
              </a:rPr>
              <a:t>? Why should I </a:t>
            </a:r>
            <a:r>
              <a:rPr lang="en-US" sz="1100" b="1" kern="0" dirty="0">
                <a:solidFill>
                  <a:srgbClr val="002060"/>
                </a:solidFill>
                <a:latin typeface="ITC Franklin Gothic Std Book" panose="020B0504030503020204" pitchFamily="34" charset="0"/>
              </a:rPr>
              <a:t>trust the data</a:t>
            </a:r>
            <a:r>
              <a:rPr lang="en-US" sz="1100" kern="0" dirty="0">
                <a:solidFill>
                  <a:schemeClr val="tx1"/>
                </a:solidFill>
                <a:latin typeface="ITC Franklin Gothic Std Book" panose="020B0504030503020204" pitchFamily="34" charset="0"/>
              </a:rPr>
              <a:t>? </a:t>
            </a:r>
            <a:r>
              <a:rPr lang="en-US" sz="1100" i="1" kern="0" dirty="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dirty="0">
                <a:solidFill>
                  <a:schemeClr val="tx1"/>
                </a:solidFill>
                <a:latin typeface="ITC Franklin Gothic Std Book" panose="020B0504030503020204" pitchFamily="34" charset="0"/>
              </a:rPr>
              <a:t>What </a:t>
            </a:r>
            <a:r>
              <a:rPr lang="en-US" sz="1100" b="1" kern="0" dirty="0">
                <a:solidFill>
                  <a:srgbClr val="002060"/>
                </a:solidFill>
                <a:latin typeface="ITC Franklin Gothic Std Book" panose="020B0504030503020204" pitchFamily="34" charset="0"/>
              </a:rPr>
              <a:t>type of analyses </a:t>
            </a:r>
            <a:r>
              <a:rPr lang="en-US" sz="1100" kern="0" dirty="0">
                <a:solidFill>
                  <a:schemeClr val="tx1"/>
                </a:solidFill>
                <a:latin typeface="ITC Franklin Gothic Std Book" panose="020B0504030503020204" pitchFamily="34" charset="0"/>
              </a:rPr>
              <a:t>are needed to inform the decision? </a:t>
            </a:r>
            <a:r>
              <a:rPr lang="en-US" sz="1100" i="1" kern="0" dirty="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dirty="0">
                <a:solidFill>
                  <a:schemeClr val="tx1"/>
                </a:solidFill>
                <a:latin typeface="ITC Franklin Gothic Std Book" panose="020B0504030503020204" pitchFamily="34" charset="0"/>
              </a:rPr>
              <a:t>What are the </a:t>
            </a:r>
            <a:r>
              <a:rPr lang="en-US" sz="1100" b="1" kern="0" dirty="0">
                <a:solidFill>
                  <a:srgbClr val="002060"/>
                </a:solidFill>
                <a:latin typeface="ITC Franklin Gothic Std Book" panose="020B0504030503020204" pitchFamily="34" charset="0"/>
              </a:rPr>
              <a:t>ethical considerations</a:t>
            </a:r>
            <a:r>
              <a:rPr lang="en-US" sz="1100" kern="0" dirty="0">
                <a:solidFill>
                  <a:schemeClr val="tx1"/>
                </a:solidFill>
                <a:latin typeface="ITC Franklin Gothic Std Book" panose="020B0504030503020204" pitchFamily="34" charset="0"/>
              </a:rPr>
              <a:t>? </a:t>
            </a:r>
            <a:r>
              <a:rPr lang="en-US" sz="1100" i="1" kern="0" dirty="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dirty="0">
                <a:solidFill>
                  <a:schemeClr val="tx1"/>
                </a:solidFill>
                <a:latin typeface="ITC Franklin Gothic Std Book" panose="020B0504030503020204" pitchFamily="34" charset="0"/>
              </a:rPr>
              <a:t>What part of the </a:t>
            </a:r>
            <a:r>
              <a:rPr lang="en-US" sz="1100" b="1" kern="0" dirty="0">
                <a:solidFill>
                  <a:srgbClr val="002060"/>
                </a:solidFill>
                <a:latin typeface="ITC Franklin Gothic Std Book" panose="020B0504030503020204" pitchFamily="34" charset="0"/>
              </a:rPr>
              <a:t>data science process </a:t>
            </a:r>
            <a:r>
              <a:rPr lang="en-US" sz="1100" kern="0" dirty="0">
                <a:solidFill>
                  <a:schemeClr val="tx1"/>
                </a:solidFill>
                <a:latin typeface="ITC Franklin Gothic Std Book" panose="020B0504030503020204" pitchFamily="34" charset="0"/>
              </a:rPr>
              <a:t>is being discussed with me? (</a:t>
            </a:r>
            <a:r>
              <a:rPr lang="en-US" sz="1100" i="1" kern="0" dirty="0">
                <a:solidFill>
                  <a:schemeClr val="tx1"/>
                </a:solidFill>
                <a:latin typeface="ITC Franklin Gothic Std Book" panose="020B0504030503020204" pitchFamily="34" charset="0"/>
              </a:rPr>
              <a:t>clear communication and dissemination throughout the entire data science process</a:t>
            </a:r>
            <a:r>
              <a:rPr lang="en-US" sz="1100" kern="0" dirty="0">
                <a:solidFill>
                  <a:schemeClr val="tx1"/>
                </a:solidFill>
                <a:latin typeface="ITC Franklin Gothic Std Book" panose="020B0504030503020204" pitchFamily="34" charset="0"/>
              </a:rPr>
              <a:t>) </a:t>
            </a:r>
          </a:p>
          <a:p>
            <a:pPr fontAlgn="base">
              <a:spcAft>
                <a:spcPts val="1200"/>
              </a:spcAft>
            </a:pPr>
            <a:endParaRPr lang="en-US" sz="1100" dirty="0">
              <a:solidFill>
                <a:srgbClr val="FF0000"/>
              </a:solidFill>
              <a:latin typeface="ITC Franklin Gothic Std Bk Cd"/>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163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Set this us as an example to use to highlight the next slides.</a:t>
            </a:r>
          </a:p>
          <a:p>
            <a:endParaRPr lang="en-US">
              <a:cs typeface="Calibri"/>
            </a:endParaRPr>
          </a:p>
          <a:p>
            <a:r>
              <a:rPr lang="en-US">
                <a:cs typeface="Calibri"/>
              </a:rPr>
              <a:t>Say a couple of words on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D1D09-7A79-3849-804D-6BF52895CEFD}"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741613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200" b="1">
                <a:solidFill>
                  <a:srgbClr val="002060"/>
                </a:solidFill>
                <a:latin typeface="ITC Franklin Gothic Std Bk Cd"/>
              </a:rPr>
              <a:t> </a:t>
            </a:r>
            <a:r>
              <a:rPr lang="en-US" sz="1100" kern="0">
                <a:solidFill>
                  <a:schemeClr val="tx1"/>
                </a:solidFill>
                <a:latin typeface="ITC Franklin Gothic Std Book" panose="020B0504030503020204" pitchFamily="34" charset="0"/>
              </a:rPr>
              <a:t>What is the </a:t>
            </a:r>
            <a:r>
              <a:rPr lang="en-US" sz="1100" b="1" kern="0">
                <a:solidFill>
                  <a:srgbClr val="002060"/>
                </a:solidFill>
                <a:latin typeface="ITC Franklin Gothic Std Book" panose="020B0504030503020204" pitchFamily="34" charset="0"/>
              </a:rPr>
              <a:t>problem</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decision </a:t>
            </a:r>
            <a:r>
              <a:rPr lang="en-US" sz="1100" kern="0">
                <a:solidFill>
                  <a:schemeClr val="tx1"/>
                </a:solidFill>
                <a:latin typeface="ITC Franklin Gothic Std Book" panose="020B0504030503020204" pitchFamily="34" charset="0"/>
              </a:rPr>
              <a:t>needs to be made? </a:t>
            </a:r>
            <a:r>
              <a:rPr lang="en-US" sz="1100" i="1" kern="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data are available</a:t>
            </a:r>
            <a:r>
              <a:rPr lang="en-US" sz="1100" kern="0">
                <a:solidFill>
                  <a:schemeClr val="tx1"/>
                </a:solidFill>
                <a:latin typeface="ITC Franklin Gothic Std Book" panose="020B0504030503020204" pitchFamily="34" charset="0"/>
              </a:rPr>
              <a:t>? Why should I </a:t>
            </a:r>
            <a:r>
              <a:rPr lang="en-US" sz="1100" b="1" kern="0">
                <a:solidFill>
                  <a:srgbClr val="002060"/>
                </a:solidFill>
                <a:latin typeface="ITC Franklin Gothic Std Book" panose="020B0504030503020204" pitchFamily="34" charset="0"/>
              </a:rPr>
              <a:t>trust the data</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analyses </a:t>
            </a:r>
            <a:r>
              <a:rPr lang="en-US" sz="1100" kern="0">
                <a:solidFill>
                  <a:schemeClr val="tx1"/>
                </a:solidFill>
                <a:latin typeface="ITC Franklin Gothic Std Book" panose="020B0504030503020204" pitchFamily="34" charset="0"/>
              </a:rPr>
              <a:t>are needed to inform the decision? </a:t>
            </a:r>
            <a:r>
              <a:rPr lang="en-US" sz="1100" i="1" kern="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are the </a:t>
            </a:r>
            <a:r>
              <a:rPr lang="en-US" sz="1100" b="1" kern="0">
                <a:solidFill>
                  <a:srgbClr val="002060"/>
                </a:solidFill>
                <a:latin typeface="ITC Franklin Gothic Std Book" panose="020B0504030503020204" pitchFamily="34" charset="0"/>
              </a:rPr>
              <a:t>ethical considerations</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a:solidFill>
                  <a:schemeClr val="tx1"/>
                </a:solidFill>
                <a:latin typeface="ITC Franklin Gothic Std Book" panose="020B0504030503020204" pitchFamily="34" charset="0"/>
              </a:rPr>
              <a:t>What part of the </a:t>
            </a:r>
            <a:r>
              <a:rPr lang="en-US" sz="1100" b="1" kern="0">
                <a:solidFill>
                  <a:srgbClr val="002060"/>
                </a:solidFill>
                <a:latin typeface="ITC Franklin Gothic Std Book" panose="020B0504030503020204" pitchFamily="34" charset="0"/>
              </a:rPr>
              <a:t>data science process </a:t>
            </a:r>
            <a:r>
              <a:rPr lang="en-US" sz="1100" kern="0">
                <a:solidFill>
                  <a:schemeClr val="tx1"/>
                </a:solidFill>
                <a:latin typeface="ITC Franklin Gothic Std Book" panose="020B0504030503020204" pitchFamily="34" charset="0"/>
              </a:rPr>
              <a:t>is being discussed with me? (</a:t>
            </a:r>
            <a:r>
              <a:rPr lang="en-US" sz="1100" i="1" kern="0">
                <a:solidFill>
                  <a:schemeClr val="tx1"/>
                </a:solidFill>
                <a:latin typeface="ITC Franklin Gothic Std Book" panose="020B0504030503020204" pitchFamily="34" charset="0"/>
              </a:rPr>
              <a:t>clear communication and dissemination throughout the entire data science process</a:t>
            </a:r>
            <a:r>
              <a:rPr lang="en-US" sz="1100" kern="0">
                <a:solidFill>
                  <a:schemeClr val="tx1"/>
                </a:solidFill>
                <a:latin typeface="ITC Franklin Gothic Std Book" panose="020B0504030503020204" pitchFamily="34" charset="0"/>
              </a:rPr>
              <a:t>) </a:t>
            </a:r>
          </a:p>
          <a:p>
            <a:pPr fontAlgn="base">
              <a:spcAft>
                <a:spcPts val="1200"/>
              </a:spcAft>
            </a:pPr>
            <a:endParaRPr lang="en-US" sz="1100">
              <a:solidFill>
                <a:srgbClr val="FF0000"/>
              </a:solidFill>
              <a:latin typeface="ITC Franklin Gothic Std Bk C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0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Fire Chief in Arlington, Virginia, wanted to gain better situational awareness on how well the Fire/Emergency Management Service (EMS) was serving the residents, particularly the vulnerable populations. The county had silos of fire/EMS operational systems where information flowed during the course of an incident to manage the deployment of resources and respond to state and national reporting as shown in Figure 1. The systems were not designed with unique identifiers to connect the information across the systems for the incidents.</a:t>
            </a:r>
          </a:p>
          <a:p>
            <a:endParaRPr lang="en-US" dirty="0">
              <a:cs typeface="Calibri"/>
            </a:endParaRPr>
          </a:p>
          <a:p>
            <a:r>
              <a:rPr lang="en-US" dirty="0">
                <a:cs typeface="Calibri"/>
              </a:rPr>
              <a:t>To turn this information into data required statistically linking across these systems and recreating the incidents over time and geographic locations. To make these data useful for addressing issues associated with vulnerable populations, more information was needed. We linked the data by matching on time, date, and location of incident and integrated American Community Survey so-</a:t>
            </a:r>
            <a:r>
              <a:rPr lang="en-US" dirty="0" err="1">
                <a:cs typeface="Calibri"/>
              </a:rPr>
              <a:t>cioeconomic</a:t>
            </a:r>
            <a:r>
              <a:rPr lang="en-US" dirty="0">
                <a:cs typeface="Calibri"/>
              </a:rPr>
              <a:t> data to describe Arlington neighborhoods and social media data to provide context (see Figure 1)[. By linking these data, the Fire Chief had a corpus of data to answer these questions as well as </a:t>
            </a:r>
            <a:r>
              <a:rPr lang="en-US" dirty="0" err="1">
                <a:cs typeface="Calibri"/>
              </a:rPr>
              <a:t>oth-ers</a:t>
            </a:r>
            <a:r>
              <a:rPr lang="en-US" dirty="0">
                <a:cs typeface="Calibri"/>
              </a:rPr>
              <a:t> about types of incidents by season, when special events occurred, and by neighborhood.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D1D09-7A79-3849-804D-6BF52895CEFD}"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3256543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Mash up their systems</a:t>
            </a:r>
          </a:p>
          <a:p>
            <a:endParaRPr lang="en-US" dirty="0"/>
          </a:p>
          <a:p>
            <a:r>
              <a:rPr lang="en-US" dirty="0">
                <a:cs typeface="Calibri"/>
              </a:rPr>
              <a:t>. As shown in Figure 1, and collaborating with the Fire Chief and his staff, we identified a corpus of information that could be used to strategically support future force and resource development and at the same time better anticipate to plan the weekly allocation of resources across the county. Once linked, the data pro-vided valuable insights for unit utilization as shown in Fig-</a:t>
            </a:r>
            <a:r>
              <a:rPr lang="en-US" dirty="0" err="1">
                <a:cs typeface="Calibri"/>
              </a:rPr>
              <a:t>ure</a:t>
            </a:r>
            <a:r>
              <a:rPr lang="en-US" dirty="0">
                <a:cs typeface="Calibri"/>
              </a:rPr>
              <a:t> 2. The Fire Chief’s focus was to ensure that the limited number of medical units were in the right place at the right time [KLS17].</a:t>
            </a:r>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15</a:t>
            </a:fld>
            <a:endParaRPr lang="en-US"/>
          </a:p>
        </p:txBody>
      </p:sp>
    </p:spTree>
    <p:extLst>
      <p:ext uri="{BB962C8B-B14F-4D97-AF65-F5344CB8AC3E}">
        <p14:creationId xmlns:p14="http://schemas.microsoft.com/office/powerpoint/2010/main" val="48184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200" b="1">
                <a:solidFill>
                  <a:srgbClr val="002060"/>
                </a:solidFill>
                <a:latin typeface="ITC Franklin Gothic Std Bk Cd"/>
              </a:rPr>
              <a:t> </a:t>
            </a:r>
            <a:r>
              <a:rPr lang="en-US" sz="1100" kern="0">
                <a:solidFill>
                  <a:schemeClr val="tx1"/>
                </a:solidFill>
                <a:latin typeface="ITC Franklin Gothic Std Book" panose="020B0504030503020204" pitchFamily="34" charset="0"/>
              </a:rPr>
              <a:t>What is the </a:t>
            </a:r>
            <a:r>
              <a:rPr lang="en-US" sz="1100" b="1" kern="0">
                <a:solidFill>
                  <a:srgbClr val="002060"/>
                </a:solidFill>
                <a:latin typeface="ITC Franklin Gothic Std Book" panose="020B0504030503020204" pitchFamily="34" charset="0"/>
              </a:rPr>
              <a:t>problem</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decision </a:t>
            </a:r>
            <a:r>
              <a:rPr lang="en-US" sz="1100" kern="0">
                <a:solidFill>
                  <a:schemeClr val="tx1"/>
                </a:solidFill>
                <a:latin typeface="ITC Franklin Gothic Std Book" panose="020B0504030503020204" pitchFamily="34" charset="0"/>
              </a:rPr>
              <a:t>needs to be made? </a:t>
            </a:r>
            <a:r>
              <a:rPr lang="en-US" sz="1100" i="1" kern="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data are available</a:t>
            </a:r>
            <a:r>
              <a:rPr lang="en-US" sz="1100" kern="0">
                <a:solidFill>
                  <a:schemeClr val="tx1"/>
                </a:solidFill>
                <a:latin typeface="ITC Franklin Gothic Std Book" panose="020B0504030503020204" pitchFamily="34" charset="0"/>
              </a:rPr>
              <a:t>? Why should I </a:t>
            </a:r>
            <a:r>
              <a:rPr lang="en-US" sz="1100" b="1" kern="0">
                <a:solidFill>
                  <a:srgbClr val="002060"/>
                </a:solidFill>
                <a:latin typeface="ITC Franklin Gothic Std Book" panose="020B0504030503020204" pitchFamily="34" charset="0"/>
              </a:rPr>
              <a:t>trust the data</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analyses </a:t>
            </a:r>
            <a:r>
              <a:rPr lang="en-US" sz="1100" kern="0">
                <a:solidFill>
                  <a:schemeClr val="tx1"/>
                </a:solidFill>
                <a:latin typeface="ITC Franklin Gothic Std Book" panose="020B0504030503020204" pitchFamily="34" charset="0"/>
              </a:rPr>
              <a:t>are needed to inform the decision? </a:t>
            </a:r>
            <a:r>
              <a:rPr lang="en-US" sz="1100" i="1" kern="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are the </a:t>
            </a:r>
            <a:r>
              <a:rPr lang="en-US" sz="1100" b="1" kern="0">
                <a:solidFill>
                  <a:srgbClr val="002060"/>
                </a:solidFill>
                <a:latin typeface="ITC Franklin Gothic Std Book" panose="020B0504030503020204" pitchFamily="34" charset="0"/>
              </a:rPr>
              <a:t>ethical considerations</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a:solidFill>
                  <a:schemeClr val="tx1"/>
                </a:solidFill>
                <a:latin typeface="ITC Franklin Gothic Std Book" panose="020B0504030503020204" pitchFamily="34" charset="0"/>
              </a:rPr>
              <a:t>What part of the </a:t>
            </a:r>
            <a:r>
              <a:rPr lang="en-US" sz="1100" b="1" kern="0">
                <a:solidFill>
                  <a:srgbClr val="002060"/>
                </a:solidFill>
                <a:latin typeface="ITC Franklin Gothic Std Book" panose="020B0504030503020204" pitchFamily="34" charset="0"/>
              </a:rPr>
              <a:t>data science process </a:t>
            </a:r>
            <a:r>
              <a:rPr lang="en-US" sz="1100" kern="0">
                <a:solidFill>
                  <a:schemeClr val="tx1"/>
                </a:solidFill>
                <a:latin typeface="ITC Franklin Gothic Std Book" panose="020B0504030503020204" pitchFamily="34" charset="0"/>
              </a:rPr>
              <a:t>is being discussed with me? (</a:t>
            </a:r>
            <a:r>
              <a:rPr lang="en-US" sz="1100" i="1" kern="0">
                <a:solidFill>
                  <a:schemeClr val="tx1"/>
                </a:solidFill>
                <a:latin typeface="ITC Franklin Gothic Std Book" panose="020B0504030503020204" pitchFamily="34" charset="0"/>
              </a:rPr>
              <a:t>clear communication and dissemination throughout the entire data science process</a:t>
            </a:r>
            <a:r>
              <a:rPr lang="en-US" sz="1100" kern="0">
                <a:solidFill>
                  <a:schemeClr val="tx1"/>
                </a:solidFill>
                <a:latin typeface="ITC Franklin Gothic Std Book" panose="020B0504030503020204" pitchFamily="34" charset="0"/>
              </a:rPr>
              <a:t>) </a:t>
            </a:r>
          </a:p>
          <a:p>
            <a:pPr fontAlgn="base">
              <a:spcAft>
                <a:spcPts val="1200"/>
              </a:spcAft>
            </a:pPr>
            <a:endParaRPr lang="en-US" sz="1100">
              <a:solidFill>
                <a:srgbClr val="FF0000"/>
              </a:solidFill>
              <a:latin typeface="ITC Franklin Gothic Std Bk C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9468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dimension</a:t>
            </a:r>
          </a:p>
          <a:p>
            <a:r>
              <a:rPr lang="en-US" dirty="0"/>
              <a:t>Strategic (policy orientation versus case study) – bigger picture, future orientation – combine with anticipatory</a:t>
            </a:r>
          </a:p>
          <a:p>
            <a:r>
              <a:rPr lang="en-US" dirty="0"/>
              <a:t>Tactical – current implementation, e.g. smoke alarm started as a strategic decision and using data analysis implementation through tactical decision-making.</a:t>
            </a:r>
          </a:p>
          <a:p>
            <a:endParaRPr lang="en-US" dirty="0"/>
          </a:p>
          <a:p>
            <a:r>
              <a:rPr lang="en-US" dirty="0"/>
              <a:t>ALSO – Strategic will go with the desire for Prescriptive analytics whereas Anticipatory goes with M&amp;S – </a:t>
            </a:r>
            <a:r>
              <a:rPr lang="en-US" dirty="0" err="1"/>
              <a:t>ganing</a:t>
            </a:r>
            <a:r>
              <a:rPr lang="en-US" dirty="0"/>
              <a:t> experience about possible futures through M&amp;S</a:t>
            </a:r>
          </a:p>
          <a:p>
            <a:endParaRPr lang="en-US" dirty="0"/>
          </a:p>
          <a:p>
            <a:pPr>
              <a:spcAft>
                <a:spcPts val="1200"/>
              </a:spcAft>
            </a:pPr>
            <a:r>
              <a:rPr lang="en-US" sz="1200" b="1" dirty="0">
                <a:solidFill>
                  <a:srgbClr val="002060"/>
                </a:solidFill>
                <a:latin typeface="ITC Franklin Gothic Std Book" panose="020B0504030503020204" pitchFamily="34" charset="0"/>
              </a:rPr>
              <a:t>Strategic </a:t>
            </a:r>
            <a:r>
              <a:rPr lang="en-US" sz="1200" b="1" dirty="0" err="1">
                <a:solidFill>
                  <a:srgbClr val="002060"/>
                </a:solidFill>
                <a:latin typeface="ITC Franklin Gothic Std Book" panose="020B0504030503020204" pitchFamily="34" charset="0"/>
              </a:rPr>
              <a:t>decisionmaking</a:t>
            </a:r>
            <a:r>
              <a:rPr lang="en-US" sz="1200" b="1" dirty="0">
                <a:solidFill>
                  <a:srgbClr val="002060"/>
                </a:solidFill>
                <a:latin typeface="ITC Franklin Gothic Std Book" panose="020B0504030503020204" pitchFamily="34" charset="0"/>
              </a:rPr>
              <a:t> </a:t>
            </a:r>
            <a:r>
              <a:rPr lang="en-US" sz="1200" dirty="0">
                <a:solidFill>
                  <a:srgbClr val="002060"/>
                </a:solidFill>
                <a:latin typeface="ITC Franklin Gothic Std Book" panose="020B0504030503020204" pitchFamily="34" charset="0"/>
              </a:rPr>
              <a:t>— inform and enrich understanding of  problems and issues to plan for future </a:t>
            </a:r>
          </a:p>
          <a:p>
            <a:pPr>
              <a:spcAft>
                <a:spcPts val="1200"/>
              </a:spcAft>
            </a:pPr>
            <a:r>
              <a:rPr lang="en-US" sz="1200" b="1" dirty="0">
                <a:solidFill>
                  <a:srgbClr val="002060"/>
                </a:solidFill>
                <a:latin typeface="ITC Franklin Gothic Std Book" panose="020B0504030503020204" pitchFamily="34" charset="0"/>
              </a:rPr>
              <a:t>Anticipatory decision-making</a:t>
            </a:r>
            <a:r>
              <a:rPr lang="en-US" sz="1200" dirty="0">
                <a:solidFill>
                  <a:srgbClr val="002060"/>
                </a:solidFill>
                <a:latin typeface="ITC Franklin Gothic Std Book" panose="020B0504030503020204" pitchFamily="34" charset="0"/>
              </a:rPr>
              <a:t>—detect, identify, and warn of emerging issues and discontinuities</a:t>
            </a:r>
          </a:p>
          <a:p>
            <a:pPr>
              <a:spcAft>
                <a:spcPts val="1200"/>
              </a:spcAft>
            </a:pPr>
            <a:r>
              <a:rPr lang="en-US" sz="1200" b="1" dirty="0">
                <a:solidFill>
                  <a:srgbClr val="002060"/>
                </a:solidFill>
                <a:latin typeface="ITC Franklin Gothic Std Book" panose="020B0504030503020204" pitchFamily="34" charset="0"/>
              </a:rPr>
              <a:t>Current(tactical) decision-making</a:t>
            </a:r>
            <a:r>
              <a:rPr lang="en-US" sz="1200" dirty="0">
                <a:solidFill>
                  <a:srgbClr val="002060"/>
                </a:solidFill>
                <a:latin typeface="ITC Franklin Gothic Std Book" panose="020B0504030503020204" pitchFamily="34" charset="0"/>
              </a:rPr>
              <a:t>—support ongoing actions and operations</a:t>
            </a:r>
          </a:p>
          <a:p>
            <a:endParaRPr lang="en-US" dirty="0"/>
          </a:p>
          <a:p>
            <a:endParaRPr lang="en-US" dirty="0"/>
          </a:p>
          <a:p>
            <a:r>
              <a:rPr lang="en-US" dirty="0"/>
              <a:t>Strategic decision-making informs and enriches understanding of problems and issues to plan for future operations. It involves developing an un-\</a:t>
            </a:r>
            <a:r>
              <a:rPr lang="en-US" dirty="0" err="1"/>
              <a:t>derstanding</a:t>
            </a:r>
            <a:r>
              <a:rPr lang="en-US" dirty="0"/>
              <a:t> of the context, knowledge, and in-</a:t>
            </a:r>
            <a:r>
              <a:rPr lang="en-US" dirty="0" err="1"/>
              <a:t>telligence</a:t>
            </a:r>
            <a:r>
              <a:rPr lang="en-US" dirty="0"/>
              <a:t> to support planning. The steps to develop a strategic plan include identifying future ca-</a:t>
            </a:r>
            <a:r>
              <a:rPr lang="en-US" dirty="0" err="1"/>
              <a:t>pabilities</a:t>
            </a:r>
            <a:r>
              <a:rPr lang="en-US" dirty="0"/>
              <a:t>, activities, and expectations for change and evaluating it against the current capabilities to identity gaps.</a:t>
            </a:r>
          </a:p>
          <a:p>
            <a:endParaRPr lang="en-US" dirty="0"/>
          </a:p>
          <a:p>
            <a:r>
              <a:rPr lang="en-US" dirty="0"/>
              <a:t>Anticipatory decision-making is used to detect, identify, and plan for emerging issues and dis-continuities. It involves collecting and analyzing information to identify emerging trends, </a:t>
            </a:r>
            <a:r>
              <a:rPr lang="en-US" dirty="0" err="1"/>
              <a:t>chang-ing</a:t>
            </a:r>
            <a:r>
              <a:rPr lang="en-US" dirty="0"/>
              <a:t> conditions, and unexpected consequences of these trends and changes. The process is to ques-</a:t>
            </a:r>
            <a:r>
              <a:rPr lang="en-US" dirty="0" err="1"/>
              <a:t>tion</a:t>
            </a:r>
            <a:r>
              <a:rPr lang="en-US" dirty="0"/>
              <a:t> assumptions and advance new perspectives from many disciplines, as well as identify new op-</a:t>
            </a:r>
            <a:r>
              <a:rPr lang="en-US" dirty="0" err="1"/>
              <a:t>portunities</a:t>
            </a:r>
            <a:r>
              <a:rPr lang="en-US" dirty="0"/>
              <a:t> and risks.</a:t>
            </a:r>
          </a:p>
          <a:p>
            <a:r>
              <a:rPr lang="en-US" dirty="0"/>
              <a:t>•</a:t>
            </a:r>
          </a:p>
          <a:p>
            <a:r>
              <a:rPr lang="en-US" dirty="0"/>
              <a:t>Tactical decision-making supports ongoing </a:t>
            </a:r>
            <a:r>
              <a:rPr lang="en-US" dirty="0" err="1"/>
              <a:t>acions</a:t>
            </a:r>
            <a:r>
              <a:rPr lang="en-US" dirty="0"/>
              <a:t> and current operations.</a:t>
            </a:r>
          </a:p>
        </p:txBody>
      </p:sp>
      <p:sp>
        <p:nvSpPr>
          <p:cNvPr id="4" name="Slide Number Placeholder 3"/>
          <p:cNvSpPr>
            <a:spLocks noGrp="1"/>
          </p:cNvSpPr>
          <p:nvPr>
            <p:ph type="sldNum" sz="quarter" idx="5"/>
          </p:nvPr>
        </p:nvSpPr>
        <p:spPr/>
        <p:txBody>
          <a:bodyPr/>
          <a:lstStyle/>
          <a:p>
            <a:fld id="{5E884223-1D8D-DB4E-80E4-3985798CD799}" type="slidenum">
              <a:rPr lang="en-US" smtClean="0"/>
              <a:t>17</a:t>
            </a:fld>
            <a:endParaRPr lang="en-US"/>
          </a:p>
        </p:txBody>
      </p:sp>
    </p:spTree>
    <p:extLst>
      <p:ext uri="{BB962C8B-B14F-4D97-AF65-F5344CB8AC3E}">
        <p14:creationId xmlns:p14="http://schemas.microsoft.com/office/powerpoint/2010/main" val="379193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(Decision-making for Arlington County, </a:t>
            </a:r>
            <a:r>
              <a:rPr lang="en-US" dirty="0" err="1">
                <a:cs typeface="Calibri"/>
              </a:rPr>
              <a:t>Vir-ginia</a:t>
            </a:r>
            <a:r>
              <a:rPr lang="en-US" dirty="0">
                <a:cs typeface="Calibri"/>
              </a:rPr>
              <a:t>, Fire Department). Continuing with the above exam-</a:t>
            </a:r>
            <a:r>
              <a:rPr lang="en-US" dirty="0" err="1">
                <a:cs typeface="Calibri"/>
              </a:rPr>
              <a:t>ple</a:t>
            </a:r>
            <a:r>
              <a:rPr lang="en-US" dirty="0">
                <a:cs typeface="Calibri"/>
              </a:rPr>
              <a:t>, the Fire Chief in Arlington, Virginia, also wanted to use Fire/Emergency Management Service (EMS) data for both strategic and anticipatory decision-making concern-</a:t>
            </a:r>
            <a:r>
              <a:rPr lang="en-US" dirty="0" err="1">
                <a:cs typeface="Calibri"/>
              </a:rPr>
              <a:t>ing</a:t>
            </a:r>
            <a:r>
              <a:rPr lang="en-US" dirty="0">
                <a:cs typeface="Calibri"/>
              </a:rPr>
              <a:t> resource utilization</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386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200" b="1" strike="sngStrike" dirty="0">
                <a:solidFill>
                  <a:srgbClr val="002060"/>
                </a:solidFill>
                <a:latin typeface="ITC Franklin Gothic Std Bk Cd"/>
              </a:rPr>
              <a:t> </a:t>
            </a:r>
            <a:r>
              <a:rPr lang="en-US" sz="1100" strike="sngStrike" kern="0" dirty="0">
                <a:solidFill>
                  <a:schemeClr val="tx1"/>
                </a:solidFill>
                <a:latin typeface="ITC Franklin Gothic Std Book" panose="020B0504030503020204" pitchFamily="34" charset="0"/>
              </a:rPr>
              <a:t>What is the </a:t>
            </a:r>
            <a:r>
              <a:rPr lang="en-US" sz="1100" b="1" strike="sngStrike" kern="0" dirty="0">
                <a:solidFill>
                  <a:srgbClr val="002060"/>
                </a:solidFill>
                <a:latin typeface="ITC Franklin Gothic Std Book" panose="020B0504030503020204" pitchFamily="34" charset="0"/>
              </a:rPr>
              <a:t>problem</a:t>
            </a:r>
            <a:r>
              <a:rPr lang="en-US" sz="1100" strike="sngStrike" kern="0" dirty="0">
                <a:solidFill>
                  <a:schemeClr val="tx1"/>
                </a:solidFill>
                <a:latin typeface="ITC Franklin Gothic Std Book" panose="020B0504030503020204" pitchFamily="34" charset="0"/>
              </a:rPr>
              <a:t>? </a:t>
            </a:r>
            <a:r>
              <a:rPr lang="en-US" sz="1100" i="1" strike="sngStrike" kern="0" dirty="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strike="sngStrike" kern="0" dirty="0">
                <a:solidFill>
                  <a:schemeClr val="tx1"/>
                </a:solidFill>
                <a:latin typeface="ITC Franklin Gothic Std Book" panose="020B0504030503020204" pitchFamily="34" charset="0"/>
              </a:rPr>
              <a:t>What </a:t>
            </a:r>
            <a:r>
              <a:rPr lang="en-US" sz="1100" b="1" strike="sngStrike" kern="0" dirty="0">
                <a:solidFill>
                  <a:srgbClr val="002060"/>
                </a:solidFill>
                <a:latin typeface="ITC Franklin Gothic Std Book" panose="020B0504030503020204" pitchFamily="34" charset="0"/>
              </a:rPr>
              <a:t>type of decision </a:t>
            </a:r>
            <a:r>
              <a:rPr lang="en-US" sz="1100" strike="sngStrike" kern="0" dirty="0">
                <a:solidFill>
                  <a:schemeClr val="tx1"/>
                </a:solidFill>
                <a:latin typeface="ITC Franklin Gothic Std Book" panose="020B0504030503020204" pitchFamily="34" charset="0"/>
              </a:rPr>
              <a:t>needs to be made? </a:t>
            </a:r>
            <a:r>
              <a:rPr lang="en-US" sz="1100" i="1" strike="sngStrike" kern="0" dirty="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dirty="0">
                <a:solidFill>
                  <a:schemeClr val="tx1"/>
                </a:solidFill>
                <a:latin typeface="ITC Franklin Gothic Std Book" panose="020B0504030503020204" pitchFamily="34" charset="0"/>
              </a:rPr>
              <a:t>What </a:t>
            </a:r>
            <a:r>
              <a:rPr lang="en-US" sz="1100" b="1" kern="0" dirty="0">
                <a:solidFill>
                  <a:srgbClr val="002060"/>
                </a:solidFill>
                <a:latin typeface="ITC Franklin Gothic Std Book" panose="020B0504030503020204" pitchFamily="34" charset="0"/>
              </a:rPr>
              <a:t>data are available</a:t>
            </a:r>
            <a:r>
              <a:rPr lang="en-US" sz="1100" kern="0" dirty="0">
                <a:solidFill>
                  <a:schemeClr val="tx1"/>
                </a:solidFill>
                <a:latin typeface="ITC Franklin Gothic Std Book" panose="020B0504030503020204" pitchFamily="34" charset="0"/>
              </a:rPr>
              <a:t>? Why should I </a:t>
            </a:r>
            <a:r>
              <a:rPr lang="en-US" sz="1100" b="1" kern="0" dirty="0">
                <a:solidFill>
                  <a:srgbClr val="002060"/>
                </a:solidFill>
                <a:latin typeface="ITC Franklin Gothic Std Book" panose="020B0504030503020204" pitchFamily="34" charset="0"/>
              </a:rPr>
              <a:t>trust the data</a:t>
            </a:r>
            <a:r>
              <a:rPr lang="en-US" sz="1100" kern="0" dirty="0">
                <a:solidFill>
                  <a:schemeClr val="tx1"/>
                </a:solidFill>
                <a:latin typeface="ITC Franklin Gothic Std Book" panose="020B0504030503020204" pitchFamily="34" charset="0"/>
              </a:rPr>
              <a:t>? </a:t>
            </a:r>
            <a:r>
              <a:rPr lang="en-US" sz="1100" i="1" kern="0" dirty="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dirty="0">
                <a:solidFill>
                  <a:schemeClr val="tx1"/>
                </a:solidFill>
                <a:latin typeface="ITC Franklin Gothic Std Book" panose="020B0504030503020204" pitchFamily="34" charset="0"/>
              </a:rPr>
              <a:t>What </a:t>
            </a:r>
            <a:r>
              <a:rPr lang="en-US" sz="1100" b="1" kern="0" dirty="0">
                <a:solidFill>
                  <a:srgbClr val="002060"/>
                </a:solidFill>
                <a:latin typeface="ITC Franklin Gothic Std Book" panose="020B0504030503020204" pitchFamily="34" charset="0"/>
              </a:rPr>
              <a:t>type of analyses </a:t>
            </a:r>
            <a:r>
              <a:rPr lang="en-US" sz="1100" kern="0" dirty="0">
                <a:solidFill>
                  <a:schemeClr val="tx1"/>
                </a:solidFill>
                <a:latin typeface="ITC Franklin Gothic Std Book" panose="020B0504030503020204" pitchFamily="34" charset="0"/>
              </a:rPr>
              <a:t>are needed to inform the decision? </a:t>
            </a:r>
            <a:r>
              <a:rPr lang="en-US" sz="1100" i="1" kern="0" dirty="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dirty="0">
                <a:solidFill>
                  <a:schemeClr val="tx1"/>
                </a:solidFill>
                <a:latin typeface="ITC Franklin Gothic Std Book" panose="020B0504030503020204" pitchFamily="34" charset="0"/>
              </a:rPr>
              <a:t>What are the </a:t>
            </a:r>
            <a:r>
              <a:rPr lang="en-US" sz="1100" b="1" kern="0" dirty="0">
                <a:solidFill>
                  <a:srgbClr val="002060"/>
                </a:solidFill>
                <a:latin typeface="ITC Franklin Gothic Std Book" panose="020B0504030503020204" pitchFamily="34" charset="0"/>
              </a:rPr>
              <a:t>ethical considerations</a:t>
            </a:r>
            <a:r>
              <a:rPr lang="en-US" sz="1100" kern="0" dirty="0">
                <a:solidFill>
                  <a:schemeClr val="tx1"/>
                </a:solidFill>
                <a:latin typeface="ITC Franklin Gothic Std Book" panose="020B0504030503020204" pitchFamily="34" charset="0"/>
              </a:rPr>
              <a:t>? </a:t>
            </a:r>
            <a:r>
              <a:rPr lang="en-US" sz="1100" i="1" kern="0" dirty="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dirty="0">
                <a:solidFill>
                  <a:schemeClr val="tx1"/>
                </a:solidFill>
                <a:latin typeface="ITC Franklin Gothic Std Book" panose="020B0504030503020204" pitchFamily="34" charset="0"/>
              </a:rPr>
              <a:t>What part of the </a:t>
            </a:r>
            <a:r>
              <a:rPr lang="en-US" sz="1100" b="1" kern="0" dirty="0">
                <a:solidFill>
                  <a:srgbClr val="002060"/>
                </a:solidFill>
                <a:latin typeface="ITC Franklin Gothic Std Book" panose="020B0504030503020204" pitchFamily="34" charset="0"/>
              </a:rPr>
              <a:t>data science process </a:t>
            </a:r>
            <a:r>
              <a:rPr lang="en-US" sz="1100" kern="0" dirty="0">
                <a:solidFill>
                  <a:schemeClr val="tx1"/>
                </a:solidFill>
                <a:latin typeface="ITC Franklin Gothic Std Book" panose="020B0504030503020204" pitchFamily="34" charset="0"/>
              </a:rPr>
              <a:t>is being discussed with me? (</a:t>
            </a:r>
            <a:r>
              <a:rPr lang="en-US" sz="1100" i="1" kern="0" dirty="0">
                <a:solidFill>
                  <a:schemeClr val="tx1"/>
                </a:solidFill>
                <a:latin typeface="ITC Franklin Gothic Std Book" panose="020B0504030503020204" pitchFamily="34" charset="0"/>
              </a:rPr>
              <a:t>clear communication and dissemination throughout the entire data science process</a:t>
            </a:r>
            <a:r>
              <a:rPr lang="en-US" sz="1100" kern="0" dirty="0">
                <a:solidFill>
                  <a:schemeClr val="tx1"/>
                </a:solidFill>
                <a:latin typeface="ITC Franklin Gothic Std Book" panose="020B0504030503020204" pitchFamily="34" charset="0"/>
              </a:rPr>
              <a:t>) </a:t>
            </a:r>
          </a:p>
          <a:p>
            <a:pPr fontAlgn="base">
              <a:spcAft>
                <a:spcPts val="1200"/>
              </a:spcAft>
            </a:pPr>
            <a:endParaRPr lang="en-US" sz="1100" dirty="0">
              <a:solidFill>
                <a:srgbClr val="FF0000"/>
              </a:solidFill>
              <a:latin typeface="ITC Franklin Gothic Std Bk Cd"/>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794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Observing had been around this the dawn of time, but the word data was coined around 1640</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What do we need to make a direct observation? Problems framed as Questions</a:t>
            </a:r>
          </a:p>
          <a:p>
            <a:r>
              <a:rPr lang="en-US" sz="1200" kern="1200">
                <a:solidFill>
                  <a:schemeClr val="tx1"/>
                </a:solidFill>
                <a:effectLst/>
                <a:latin typeface="+mn-lt"/>
                <a:ea typeface="+mn-ea"/>
                <a:cs typeface="+mn-cs"/>
              </a:rPr>
              <a:t>How do you create a fact from observation? Measurement – in data science this shows up in many forms – and we will talk about that.</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395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BII - From molecules to policy! </a:t>
            </a:r>
          </a:p>
          <a:p>
            <a:endParaRPr lang="en-US" dirty="0"/>
          </a:p>
          <a:p>
            <a:r>
              <a:rPr lang="en-US" dirty="0"/>
              <a:t>SDAD is an intentional collection of statistical sciences and social and behavioral sciences with a common interest in studying the social condition at scale.</a:t>
            </a:r>
          </a:p>
          <a:p>
            <a:endParaRPr lang="en-US" dirty="0"/>
          </a:p>
          <a:p>
            <a:r>
              <a:rPr lang="en-US" dirty="0"/>
              <a:t>Welcome to the Biocomplexity Institute and the Social and Decision Analytics Division. </a:t>
            </a:r>
          </a:p>
          <a:p>
            <a:endParaRPr lang="en-US" dirty="0"/>
          </a:p>
          <a:p>
            <a:r>
              <a:rPr lang="en-US" dirty="0"/>
              <a:t>how to frame it, how to teach it, how to make it integral to your work – how can data inform your decisions?</a:t>
            </a:r>
          </a:p>
          <a:p>
            <a:endParaRPr lang="en-US" dirty="0"/>
          </a:p>
          <a:p>
            <a:r>
              <a:rPr lang="en-US" dirty="0"/>
              <a:t>Unique Institute in the University of Virginia.</a:t>
            </a:r>
          </a:p>
          <a:p>
            <a:r>
              <a:rPr lang="en-US" dirty="0"/>
              <a:t>We have the same stature as other  UVA schools with reporting lines directly to the Provost. </a:t>
            </a:r>
          </a:p>
          <a:p>
            <a:r>
              <a:rPr lang="en-US" dirty="0"/>
              <a:t>The range of our research is very exciting </a:t>
            </a:r>
          </a:p>
          <a:p>
            <a:r>
              <a:rPr lang="en-US" dirty="0"/>
              <a:t>The range is from mathematical biocomplexity around theoretical mathematics focusing on genomics and sequencing.</a:t>
            </a:r>
          </a:p>
          <a:p>
            <a:r>
              <a:rPr lang="en-US" dirty="0"/>
              <a:t>We then move from the molecular level and scale to other behavior scales and massive simulations around people, and movements of people throughout time and place – this is the work done by the NSSAC division. They created the COVID modeling that supported the governors of Virginia and New York and many others who used the data to make predictions about their workplace, industry, or customers. </a:t>
            </a:r>
          </a:p>
          <a:p>
            <a:r>
              <a:rPr lang="en-US" dirty="0"/>
              <a:t>As we scale to evidenced based policy, you start to engage with the research of our division. Because of this rich strong policy focus, we are located in Northern Virginia to be in the policy capital of the world and we are keeping our eyes wide open on how to bring our work to bear on important public policy.  That is us!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928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Data Availability – what is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02060"/>
                </a:solidFill>
                <a:latin typeface="ITC Franklin Gothic Std Book" panose="020B0504030503020204" pitchFamily="34" charset="0"/>
              </a:rPr>
              <a:t>A new lens for social observing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02060"/>
              </a:solidFill>
              <a:latin typeface="ITC Franklin Gothic Std Book" panose="020B0504030503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C5047F-F5D2-403E-BB92-31612582F2C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221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Mash up their systems</a:t>
            </a:r>
          </a:p>
        </p:txBody>
      </p:sp>
      <p:sp>
        <p:nvSpPr>
          <p:cNvPr id="4" name="Slide Number Placeholder 3"/>
          <p:cNvSpPr>
            <a:spLocks noGrp="1"/>
          </p:cNvSpPr>
          <p:nvPr>
            <p:ph type="sldNum" sz="quarter" idx="5"/>
          </p:nvPr>
        </p:nvSpPr>
        <p:spPr/>
        <p:txBody>
          <a:bodyPr/>
          <a:lstStyle/>
          <a:p>
            <a:fld id="{5E884223-1D8D-DB4E-80E4-3985798CD799}" type="slidenum">
              <a:rPr lang="en-US" smtClean="0"/>
              <a:t>22</a:t>
            </a:fld>
            <a:endParaRPr lang="en-US"/>
          </a:p>
        </p:txBody>
      </p:sp>
    </p:spTree>
    <p:extLst>
      <p:ext uri="{BB962C8B-B14F-4D97-AF65-F5344CB8AC3E}">
        <p14:creationId xmlns:p14="http://schemas.microsoft.com/office/powerpoint/2010/main" val="1629414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out of units every day at 4:00, where are they? If the lower graph hits the dotted line, units are not available. Are the colors correct?</a:t>
            </a:r>
          </a:p>
          <a:p>
            <a:r>
              <a:rPr lang="en-US"/>
              <a:t>Minutes that units are on a call – note that the blue bars on the right reflect medical units – they are out much longer than fire units. Black dots reflect outliners. Some black dots below the line are false alarms.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Helvetica Light"/>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spTree>
    <p:extLst>
      <p:ext uri="{BB962C8B-B14F-4D97-AF65-F5344CB8AC3E}">
        <p14:creationId xmlns:p14="http://schemas.microsoft.com/office/powerpoint/2010/main" val="1973826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200" b="1">
                <a:solidFill>
                  <a:srgbClr val="002060"/>
                </a:solidFill>
                <a:latin typeface="ITC Franklin Gothic Std Bk Cd"/>
              </a:rPr>
              <a:t> </a:t>
            </a:r>
            <a:r>
              <a:rPr lang="en-US" sz="1100" kern="0">
                <a:solidFill>
                  <a:schemeClr val="tx1"/>
                </a:solidFill>
                <a:latin typeface="ITC Franklin Gothic Std Book" panose="020B0504030503020204" pitchFamily="34" charset="0"/>
              </a:rPr>
              <a:t>What is the </a:t>
            </a:r>
            <a:r>
              <a:rPr lang="en-US" sz="1100" b="1" kern="0">
                <a:solidFill>
                  <a:srgbClr val="002060"/>
                </a:solidFill>
                <a:latin typeface="ITC Franklin Gothic Std Book" panose="020B0504030503020204" pitchFamily="34" charset="0"/>
              </a:rPr>
              <a:t>problem</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decision </a:t>
            </a:r>
            <a:r>
              <a:rPr lang="en-US" sz="1100" kern="0">
                <a:solidFill>
                  <a:schemeClr val="tx1"/>
                </a:solidFill>
                <a:latin typeface="ITC Franklin Gothic Std Book" panose="020B0504030503020204" pitchFamily="34" charset="0"/>
              </a:rPr>
              <a:t>needs to be made? </a:t>
            </a:r>
            <a:r>
              <a:rPr lang="en-US" sz="1100" i="1" kern="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data are available</a:t>
            </a:r>
            <a:r>
              <a:rPr lang="en-US" sz="1100" kern="0">
                <a:solidFill>
                  <a:schemeClr val="tx1"/>
                </a:solidFill>
                <a:latin typeface="ITC Franklin Gothic Std Book" panose="020B0504030503020204" pitchFamily="34" charset="0"/>
              </a:rPr>
              <a:t>? Why should I </a:t>
            </a:r>
            <a:r>
              <a:rPr lang="en-US" sz="1100" b="1" kern="0">
                <a:solidFill>
                  <a:srgbClr val="002060"/>
                </a:solidFill>
                <a:latin typeface="ITC Franklin Gothic Std Book" panose="020B0504030503020204" pitchFamily="34" charset="0"/>
              </a:rPr>
              <a:t>trust the data</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analyses </a:t>
            </a:r>
            <a:r>
              <a:rPr lang="en-US" sz="1100" kern="0">
                <a:solidFill>
                  <a:schemeClr val="tx1"/>
                </a:solidFill>
                <a:latin typeface="ITC Franklin Gothic Std Book" panose="020B0504030503020204" pitchFamily="34" charset="0"/>
              </a:rPr>
              <a:t>are needed to inform the decision? </a:t>
            </a:r>
            <a:r>
              <a:rPr lang="en-US" sz="1100" i="1" kern="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are the </a:t>
            </a:r>
            <a:r>
              <a:rPr lang="en-US" sz="1100" b="1" kern="0">
                <a:solidFill>
                  <a:srgbClr val="002060"/>
                </a:solidFill>
                <a:latin typeface="ITC Franklin Gothic Std Book" panose="020B0504030503020204" pitchFamily="34" charset="0"/>
              </a:rPr>
              <a:t>ethical considerations</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a:solidFill>
                  <a:schemeClr val="tx1"/>
                </a:solidFill>
                <a:latin typeface="ITC Franklin Gothic Std Book" panose="020B0504030503020204" pitchFamily="34" charset="0"/>
              </a:rPr>
              <a:t>What part of the </a:t>
            </a:r>
            <a:r>
              <a:rPr lang="en-US" sz="1100" b="1" kern="0">
                <a:solidFill>
                  <a:srgbClr val="002060"/>
                </a:solidFill>
                <a:latin typeface="ITC Franklin Gothic Std Book" panose="020B0504030503020204" pitchFamily="34" charset="0"/>
              </a:rPr>
              <a:t>data science process </a:t>
            </a:r>
            <a:r>
              <a:rPr lang="en-US" sz="1100" kern="0">
                <a:solidFill>
                  <a:schemeClr val="tx1"/>
                </a:solidFill>
                <a:latin typeface="ITC Franklin Gothic Std Book" panose="020B0504030503020204" pitchFamily="34" charset="0"/>
              </a:rPr>
              <a:t>is being discussed with me? (</a:t>
            </a:r>
            <a:r>
              <a:rPr lang="en-US" sz="1100" i="1" kern="0">
                <a:solidFill>
                  <a:schemeClr val="tx1"/>
                </a:solidFill>
                <a:latin typeface="ITC Franklin Gothic Std Book" panose="020B0504030503020204" pitchFamily="34" charset="0"/>
              </a:rPr>
              <a:t>clear communication and dissemination throughout the entire data science process</a:t>
            </a:r>
            <a:r>
              <a:rPr lang="en-US" sz="1100" kern="0">
                <a:solidFill>
                  <a:schemeClr val="tx1"/>
                </a:solidFill>
                <a:latin typeface="ITC Franklin Gothic Std Book" panose="020B0504030503020204" pitchFamily="34" charset="0"/>
              </a:rPr>
              <a:t>) </a:t>
            </a:r>
          </a:p>
          <a:p>
            <a:pPr fontAlgn="base">
              <a:spcAft>
                <a:spcPts val="1200"/>
              </a:spcAft>
            </a:pPr>
            <a:endParaRPr lang="en-US" sz="1100">
              <a:solidFill>
                <a:srgbClr val="FF0000"/>
              </a:solidFill>
              <a:latin typeface="ITC Franklin Gothic Std Bk C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862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M&amp;S and Prescriptive should both be called out .  This will resonate with the DOD audiences and we can tie it back to the types of decisions --- strategic for prescriptive, if you can get there, and M&amp;S for anticipatory.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116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Repurposing of data and measurement- link the data across time line. SES does not come into play yet.  By applying some good explanatory </a:t>
            </a:r>
            <a:r>
              <a:rPr lang="en-US" dirty="0" err="1"/>
              <a:t>modelsing</a:t>
            </a:r>
            <a:r>
              <a:rPr lang="en-US" dirty="0"/>
              <a:t>, can draw inferences.  </a:t>
            </a:r>
          </a:p>
          <a:p>
            <a:endParaRPr lang="en-US" dirty="0"/>
          </a:p>
          <a:p>
            <a:endParaRPr lang="en-US" dirty="0"/>
          </a:p>
          <a:p>
            <a:r>
              <a:rPr lang="en-US" dirty="0"/>
              <a:t>Run out of units every day at 4:00, where are they? If the lower graph hits the dotted line, units are not available. Are the colors correct?</a:t>
            </a:r>
          </a:p>
          <a:p>
            <a:r>
              <a:rPr lang="en-US" dirty="0"/>
              <a:t>Minutes that units are on a call – note that the blue bars on the right reflect medical units – they are out much longer than fire units. Black dots reflect outliners. Some black dots below the line are false alarms.</a:t>
            </a:r>
          </a:p>
          <a:p>
            <a:endParaRPr lang="en-US" dirty="0"/>
          </a:p>
          <a:p>
            <a:endParaRPr lang="en-US" dirty="0"/>
          </a:p>
          <a:p>
            <a:r>
              <a:rPr lang="en-US" dirty="0"/>
              <a:t>Time on call. The chart illustrates the linked data from Figure 1 for the distributions of minutes on call (in log base 10 scale) for ﬁre (gold), medical (blue), and other (green). Medical units are out longer on call and require increased anticipatory planning to ensure they are located where needed.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Helvetica Light"/>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spTree>
    <p:extLst>
      <p:ext uri="{BB962C8B-B14F-4D97-AF65-F5344CB8AC3E}">
        <p14:creationId xmlns:p14="http://schemas.microsoft.com/office/powerpoint/2010/main" val="1010482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all look the same!!</a:t>
            </a:r>
          </a:p>
          <a:p>
            <a:endParaRPr lang="en-US" dirty="0"/>
          </a:p>
          <a:p>
            <a:r>
              <a:rPr lang="en-US" dirty="0"/>
              <a:t>We fit a Bayesian spatial regression generalized linear model controlling for apparatus type and station. Here I will show the travel time (versus turnout + travel) component. </a:t>
            </a:r>
          </a:p>
          <a:p>
            <a:endParaRPr lang="en-US" dirty="0"/>
          </a:p>
          <a:p>
            <a:r>
              <a:rPr lang="en-US" dirty="0"/>
              <a:t>National policy wants first units there within 4 minutes and all units within 8.</a:t>
            </a:r>
          </a:p>
          <a:p>
            <a:endParaRPr lang="en-US" dirty="0"/>
          </a:p>
          <a:p>
            <a:r>
              <a:rPr lang="en-US" sz="1200" kern="1200" dirty="0">
                <a:solidFill>
                  <a:schemeClr val="tx1"/>
                </a:solidFill>
                <a:effectLst/>
                <a:latin typeface="+mn-lt"/>
                <a:ea typeface="+mn-ea"/>
                <a:cs typeface="+mn-cs"/>
              </a:rPr>
              <a:t>Fire Engine 9,139</a:t>
            </a:r>
          </a:p>
          <a:p>
            <a:r>
              <a:rPr lang="en-US" sz="1200" kern="1200" dirty="0">
                <a:solidFill>
                  <a:schemeClr val="tx1"/>
                </a:solidFill>
                <a:effectLst/>
                <a:latin typeface="+mn-lt"/>
                <a:ea typeface="+mn-ea"/>
                <a:cs typeface="+mn-cs"/>
              </a:rPr>
              <a:t>Fire Truck 4,009</a:t>
            </a:r>
          </a:p>
          <a:p>
            <a:r>
              <a:rPr lang="en-US" sz="1200" kern="1200" dirty="0">
                <a:solidFill>
                  <a:schemeClr val="tx1"/>
                </a:solidFill>
                <a:effectLst/>
                <a:latin typeface="+mn-lt"/>
                <a:ea typeface="+mn-ea"/>
                <a:cs typeface="+mn-cs"/>
              </a:rPr>
              <a:t>Rescue Unit 2,219</a:t>
            </a:r>
          </a:p>
          <a:p>
            <a:r>
              <a:rPr lang="en-US" sz="1200" kern="1200" dirty="0">
                <a:solidFill>
                  <a:schemeClr val="tx1"/>
                </a:solidFill>
                <a:effectLst/>
                <a:latin typeface="+mn-lt"/>
                <a:ea typeface="+mn-ea"/>
                <a:cs typeface="+mn-cs"/>
              </a:rPr>
              <a:t>ALS Unit 2,008</a:t>
            </a:r>
          </a:p>
          <a:p>
            <a:r>
              <a:rPr lang="en-US" sz="1200" kern="1200" dirty="0">
                <a:solidFill>
                  <a:schemeClr val="tx1"/>
                </a:solidFill>
                <a:effectLst/>
                <a:latin typeface="+mn-lt"/>
                <a:ea typeface="+mn-ea"/>
                <a:cs typeface="+mn-cs"/>
              </a:rPr>
              <a:t>Chief Officer Car</a:t>
            </a:r>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27</a:t>
            </a:fld>
            <a:endParaRPr lang="en-US"/>
          </a:p>
        </p:txBody>
      </p:sp>
    </p:spTree>
    <p:extLst>
      <p:ext uri="{BB962C8B-B14F-4D97-AF65-F5344CB8AC3E}">
        <p14:creationId xmlns:p14="http://schemas.microsoft.com/office/powerpoint/2010/main" val="525135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descriptive analysis did not was not  statistically sig-</a:t>
            </a:r>
          </a:p>
          <a:p>
            <a:r>
              <a:rPr lang="en-US" sz="1200" kern="1200" dirty="0" err="1">
                <a:solidFill>
                  <a:schemeClr val="tx1"/>
                </a:solidFill>
                <a:effectLst/>
                <a:latin typeface="+mn-lt"/>
                <a:ea typeface="+mn-ea"/>
                <a:cs typeface="+mn-cs"/>
              </a:rPr>
              <a:t>nicant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dierences</a:t>
            </a:r>
            <a:r>
              <a:rPr lang="en-US" sz="1200" kern="1200" dirty="0">
                <a:solidFill>
                  <a:schemeClr val="tx1"/>
                </a:solidFill>
                <a:effectLst/>
                <a:latin typeface="+mn-lt"/>
                <a:ea typeface="+mn-ea"/>
                <a:cs typeface="+mn-cs"/>
              </a:rPr>
              <a:t> across stations. This is be-</a:t>
            </a:r>
          </a:p>
          <a:p>
            <a:r>
              <a:rPr lang="en-US" sz="1200" kern="1200" dirty="0">
                <a:solidFill>
                  <a:schemeClr val="tx1"/>
                </a:solidFill>
                <a:effectLst/>
                <a:latin typeface="+mn-lt"/>
                <a:ea typeface="+mn-ea"/>
                <a:cs typeface="+mn-cs"/>
              </a:rPr>
              <a:t>cause when the data were pooled across types of</a:t>
            </a:r>
          </a:p>
          <a:p>
            <a:r>
              <a:rPr lang="en-US" sz="1200" kern="1200" dirty="0">
                <a:solidFill>
                  <a:schemeClr val="tx1"/>
                </a:solidFill>
                <a:effectLst/>
                <a:latin typeface="+mn-lt"/>
                <a:ea typeface="+mn-ea"/>
                <a:cs typeface="+mn-cs"/>
              </a:rPr>
              <a:t>incidents the variability in the data masked </a:t>
            </a:r>
            <a:r>
              <a:rPr lang="en-US" sz="1200" kern="1200" dirty="0" err="1">
                <a:solidFill>
                  <a:schemeClr val="tx1"/>
                </a:solidFill>
                <a:effectLst/>
                <a:latin typeface="+mn-lt"/>
                <a:ea typeface="+mn-ea"/>
                <a:cs typeface="+mn-cs"/>
              </a:rPr>
              <a:t>poten</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tial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dierences</a:t>
            </a:r>
            <a:r>
              <a:rPr lang="en-US" sz="1200" kern="1200" dirty="0">
                <a:solidFill>
                  <a:schemeClr val="tx1"/>
                </a:solidFill>
                <a:effectLst/>
                <a:latin typeface="+mn-lt"/>
                <a:ea typeface="+mn-ea"/>
                <a:cs typeface="+mn-cs"/>
              </a:rPr>
              <a:t> due to the apparatus types that were</a:t>
            </a:r>
          </a:p>
          <a:p>
            <a:r>
              <a:rPr lang="en-US" sz="1200" kern="1200" dirty="0">
                <a:solidFill>
                  <a:schemeClr val="tx1"/>
                </a:solidFill>
                <a:effectLst/>
                <a:latin typeface="+mn-lt"/>
                <a:ea typeface="+mn-ea"/>
                <a:cs typeface="+mn-cs"/>
              </a:rPr>
              <a:t>deployed. </a:t>
            </a:r>
          </a:p>
          <a:p>
            <a:r>
              <a:rPr lang="en-US" sz="1200" kern="1200" dirty="0">
                <a:solidFill>
                  <a:schemeClr val="tx1"/>
                </a:solidFill>
                <a:effectLst/>
                <a:latin typeface="+mn-lt"/>
                <a:ea typeface="+mn-ea"/>
                <a:cs typeface="+mn-cs"/>
              </a:rPr>
              <a:t>An explanatory analysis was developed</a:t>
            </a:r>
          </a:p>
          <a:p>
            <a:r>
              <a:rPr lang="en-US" sz="1200" kern="1200">
                <a:solidFill>
                  <a:schemeClr val="tx1"/>
                </a:solidFill>
                <a:effectLst/>
                <a:latin typeface="+mn-lt"/>
                <a:ea typeface="+mn-ea"/>
                <a:cs typeface="+mn-cs"/>
              </a:rPr>
              <a:t>by creating  </a:t>
            </a:r>
            <a:r>
              <a:rPr lang="en-US" sz="1200" kern="1200" dirty="0">
                <a:solidFill>
                  <a:schemeClr val="tx1"/>
                </a:solidFill>
                <a:effectLst/>
                <a:latin typeface="+mn-lt"/>
                <a:ea typeface="+mn-ea"/>
                <a:cs typeface="+mn-cs"/>
              </a:rPr>
              <a:t>a spatial regression model patterned </a:t>
            </a:r>
            <a:r>
              <a:rPr lang="en-US" sz="1200" kern="1200" dirty="0" err="1">
                <a:solidFill>
                  <a:schemeClr val="tx1"/>
                </a:solidFill>
                <a:effectLst/>
                <a:latin typeface="+mn-lt"/>
                <a:ea typeface="+mn-ea"/>
                <a:cs typeface="+mn-cs"/>
              </a:rPr>
              <a:t>af</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ter</a:t>
            </a:r>
            <a:r>
              <a:rPr lang="en-US" sz="1200" kern="1200" dirty="0">
                <a:solidFill>
                  <a:schemeClr val="tx1"/>
                </a:solidFill>
                <a:effectLst/>
                <a:latin typeface="+mn-lt"/>
                <a:ea typeface="+mn-ea"/>
                <a:cs typeface="+mn-cs"/>
              </a:rPr>
              <a:t> [GH18] to control for apparatus type and station.</a:t>
            </a:r>
          </a:p>
          <a:p>
            <a:r>
              <a:rPr lang="en-US" sz="1200" kern="1200" dirty="0">
                <a:solidFill>
                  <a:schemeClr val="tx1"/>
                </a:solidFill>
                <a:effectLst/>
                <a:latin typeface="+mn-lt"/>
                <a:ea typeface="+mn-ea"/>
                <a:cs typeface="+mn-cs"/>
              </a:rPr>
              <a:t>[AGK+19]. It was this statistical controlling for ap-</a:t>
            </a:r>
          </a:p>
          <a:p>
            <a:r>
              <a:rPr lang="en-US" sz="1200" kern="1200" dirty="0" err="1">
                <a:solidFill>
                  <a:schemeClr val="tx1"/>
                </a:solidFill>
                <a:effectLst/>
                <a:latin typeface="+mn-lt"/>
                <a:ea typeface="+mn-ea"/>
                <a:cs typeface="+mn-cs"/>
              </a:rPr>
              <a:t>paratus</a:t>
            </a:r>
            <a:r>
              <a:rPr lang="en-US" sz="1200" kern="1200" dirty="0">
                <a:solidFill>
                  <a:schemeClr val="tx1"/>
                </a:solidFill>
                <a:effectLst/>
                <a:latin typeface="+mn-lt"/>
                <a:ea typeface="+mn-ea"/>
                <a:cs typeface="+mn-cs"/>
              </a:rPr>
              <a:t> type and station that surfaced </a:t>
            </a:r>
            <a:r>
              <a:rPr lang="en-US" sz="1200" kern="1200" dirty="0" err="1">
                <a:solidFill>
                  <a:schemeClr val="tx1"/>
                </a:solidFill>
                <a:effectLst/>
                <a:latin typeface="+mn-lt"/>
                <a:ea typeface="+mn-ea"/>
                <a:cs typeface="+mn-cs"/>
              </a:rPr>
              <a:t>signicant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ferences</a:t>
            </a:r>
            <a:r>
              <a:rPr lang="en-US" sz="1200" kern="1200" dirty="0">
                <a:solidFill>
                  <a:schemeClr val="tx1"/>
                </a:solidFill>
                <a:effectLst/>
                <a:latin typeface="+mn-lt"/>
                <a:ea typeface="+mn-ea"/>
                <a:cs typeface="+mn-cs"/>
              </a:rPr>
              <a:t> in response times across several stations (see</a:t>
            </a:r>
          </a:p>
          <a:p>
            <a:r>
              <a:rPr lang="en-US" sz="1200" kern="1200" dirty="0">
                <a:solidFill>
                  <a:schemeClr val="tx1"/>
                </a:solidFill>
                <a:effectLst/>
                <a:latin typeface="+mn-lt"/>
                <a:ea typeface="+mn-ea"/>
                <a:cs typeface="+mn-cs"/>
              </a:rPr>
              <a:t>Figure 4). The Fire Chief used this information to</a:t>
            </a:r>
          </a:p>
          <a:p>
            <a:r>
              <a:rPr lang="en-US" sz="1200" kern="1200" dirty="0">
                <a:solidFill>
                  <a:schemeClr val="tx1"/>
                </a:solidFill>
                <a:effectLst/>
                <a:latin typeface="+mn-lt"/>
                <a:ea typeface="+mn-ea"/>
                <a:cs typeface="+mn-cs"/>
              </a:rPr>
              <a:t>inform his strategic plans for locations of new re </a:t>
            </a:r>
            <a:r>
              <a:rPr lang="en-US" sz="1200" kern="1200" dirty="0" err="1">
                <a:solidFill>
                  <a:schemeClr val="tx1"/>
                </a:solidFill>
                <a:effectLst/>
                <a:latin typeface="+mn-lt"/>
                <a:ea typeface="+mn-ea"/>
                <a:cs typeface="+mn-cs"/>
              </a:rPr>
              <a:t>sta</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and tactical planning about changes in current</a:t>
            </a:r>
          </a:p>
          <a:p>
            <a:r>
              <a:rPr lang="en-US" sz="1200" kern="1200" dirty="0">
                <a:solidFill>
                  <a:schemeClr val="tx1"/>
                </a:solidFill>
                <a:effectLst/>
                <a:latin typeface="+mn-lt"/>
                <a:ea typeface="+mn-ea"/>
                <a:cs typeface="+mn-cs"/>
              </a:rPr>
              <a:t>procedures to decrease time to incidents</a:t>
            </a:r>
          </a:p>
          <a:p>
            <a:endParaRPr lang="en-US" dirty="0"/>
          </a:p>
          <a:p>
            <a:endParaRPr lang="en-US" dirty="0"/>
          </a:p>
          <a:p>
            <a:r>
              <a:rPr lang="en-US" dirty="0"/>
              <a:t>Credible intervals based on Bayesian model controlling for features such as  units, stations, apparatus type, etc. – station difference. Making the upper limit of 8 but not the 4 min goal.</a:t>
            </a:r>
          </a:p>
          <a:p>
            <a:endParaRPr lang="en-US" dirty="0"/>
          </a:p>
          <a:p>
            <a:r>
              <a:rPr lang="en-US" dirty="0"/>
              <a:t>Also have looked at difference in apparatus type and turn out time ….</a:t>
            </a:r>
          </a:p>
          <a:p>
            <a:endParaRPr lang="en-US" dirty="0"/>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28</a:t>
            </a:fld>
            <a:endParaRPr lang="en-US"/>
          </a:p>
        </p:txBody>
      </p:sp>
    </p:spTree>
    <p:extLst>
      <p:ext uri="{BB962C8B-B14F-4D97-AF65-F5344CB8AC3E}">
        <p14:creationId xmlns:p14="http://schemas.microsoft.com/office/powerpoint/2010/main" val="3772841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200" b="1">
                <a:solidFill>
                  <a:srgbClr val="002060"/>
                </a:solidFill>
                <a:latin typeface="ITC Franklin Gothic Std Bk Cd"/>
              </a:rPr>
              <a:t> </a:t>
            </a:r>
            <a:r>
              <a:rPr lang="en-US" sz="1100" kern="0">
                <a:solidFill>
                  <a:schemeClr val="tx1"/>
                </a:solidFill>
                <a:latin typeface="ITC Franklin Gothic Std Book" panose="020B0504030503020204" pitchFamily="34" charset="0"/>
              </a:rPr>
              <a:t>What is the </a:t>
            </a:r>
            <a:r>
              <a:rPr lang="en-US" sz="1100" b="1" kern="0">
                <a:solidFill>
                  <a:srgbClr val="002060"/>
                </a:solidFill>
                <a:latin typeface="ITC Franklin Gothic Std Book" panose="020B0504030503020204" pitchFamily="34" charset="0"/>
              </a:rPr>
              <a:t>problem</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decision </a:t>
            </a:r>
            <a:r>
              <a:rPr lang="en-US" sz="1100" kern="0">
                <a:solidFill>
                  <a:schemeClr val="tx1"/>
                </a:solidFill>
                <a:latin typeface="ITC Franklin Gothic Std Book" panose="020B0504030503020204" pitchFamily="34" charset="0"/>
              </a:rPr>
              <a:t>needs to be made? </a:t>
            </a:r>
            <a:r>
              <a:rPr lang="en-US" sz="1100" i="1" kern="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data are available</a:t>
            </a:r>
            <a:r>
              <a:rPr lang="en-US" sz="1100" kern="0">
                <a:solidFill>
                  <a:schemeClr val="tx1"/>
                </a:solidFill>
                <a:latin typeface="ITC Franklin Gothic Std Book" panose="020B0504030503020204" pitchFamily="34" charset="0"/>
              </a:rPr>
              <a:t>? Why should I </a:t>
            </a:r>
            <a:r>
              <a:rPr lang="en-US" sz="1100" b="1" kern="0">
                <a:solidFill>
                  <a:srgbClr val="002060"/>
                </a:solidFill>
                <a:latin typeface="ITC Franklin Gothic Std Book" panose="020B0504030503020204" pitchFamily="34" charset="0"/>
              </a:rPr>
              <a:t>trust the data</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analyses </a:t>
            </a:r>
            <a:r>
              <a:rPr lang="en-US" sz="1100" kern="0">
                <a:solidFill>
                  <a:schemeClr val="tx1"/>
                </a:solidFill>
                <a:latin typeface="ITC Franklin Gothic Std Book" panose="020B0504030503020204" pitchFamily="34" charset="0"/>
              </a:rPr>
              <a:t>are needed to inform the decision? </a:t>
            </a:r>
            <a:r>
              <a:rPr lang="en-US" sz="1100" i="1" kern="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are the </a:t>
            </a:r>
            <a:r>
              <a:rPr lang="en-US" sz="1100" b="1" kern="0">
                <a:solidFill>
                  <a:srgbClr val="002060"/>
                </a:solidFill>
                <a:latin typeface="ITC Franklin Gothic Std Book" panose="020B0504030503020204" pitchFamily="34" charset="0"/>
              </a:rPr>
              <a:t>ethical considerations</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a:solidFill>
                  <a:schemeClr val="tx1"/>
                </a:solidFill>
                <a:latin typeface="ITC Franklin Gothic Std Book" panose="020B0504030503020204" pitchFamily="34" charset="0"/>
              </a:rPr>
              <a:t>What part of the </a:t>
            </a:r>
            <a:r>
              <a:rPr lang="en-US" sz="1100" b="1" kern="0">
                <a:solidFill>
                  <a:srgbClr val="002060"/>
                </a:solidFill>
                <a:latin typeface="ITC Franklin Gothic Std Book" panose="020B0504030503020204" pitchFamily="34" charset="0"/>
              </a:rPr>
              <a:t>data science process </a:t>
            </a:r>
            <a:r>
              <a:rPr lang="en-US" sz="1100" kern="0">
                <a:solidFill>
                  <a:schemeClr val="tx1"/>
                </a:solidFill>
                <a:latin typeface="ITC Franklin Gothic Std Book" panose="020B0504030503020204" pitchFamily="34" charset="0"/>
              </a:rPr>
              <a:t>is being discussed with me? (</a:t>
            </a:r>
            <a:r>
              <a:rPr lang="en-US" sz="1100" i="1" kern="0">
                <a:solidFill>
                  <a:schemeClr val="tx1"/>
                </a:solidFill>
                <a:latin typeface="ITC Franklin Gothic Std Book" panose="020B0504030503020204" pitchFamily="34" charset="0"/>
              </a:rPr>
              <a:t>clear communication and dissemination throughout the entire data science process</a:t>
            </a:r>
            <a:r>
              <a:rPr lang="en-US" sz="1100" kern="0">
                <a:solidFill>
                  <a:schemeClr val="tx1"/>
                </a:solidFill>
                <a:latin typeface="ITC Franklin Gothic Std Book" panose="020B0504030503020204" pitchFamily="34" charset="0"/>
              </a:rPr>
              <a:t>) </a:t>
            </a:r>
          </a:p>
          <a:p>
            <a:pPr fontAlgn="base">
              <a:spcAft>
                <a:spcPts val="1200"/>
              </a:spcAft>
            </a:pPr>
            <a:endParaRPr lang="en-US" sz="1100">
              <a:solidFill>
                <a:srgbClr val="FF0000"/>
              </a:solidFill>
              <a:latin typeface="ITC Franklin Gothic Std Bk C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296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ITC Franklin Gothic Std Book" panose="020B0504030503020204" pitchFamily="34" charset="0"/>
              </a:rPr>
              <a:t>The next slides are about how the data are born – trust the data   We need to be sure to hit “measurement” I adjusted some titles need some on the ethical considerations. I pulled some in from your </a:t>
            </a:r>
            <a:r>
              <a:rPr lang="en-US" sz="1200" err="1">
                <a:latin typeface="ITC Franklin Gothic Std Book" panose="020B0504030503020204" pitchFamily="34" charset="0"/>
              </a:rPr>
              <a:t>datapalooza</a:t>
            </a:r>
            <a:r>
              <a:rPr lang="en-US" sz="1200">
                <a:latin typeface="ITC Franklin Gothic Std Book" panose="020B0504030503020204" pitchFamily="34" charset="0"/>
              </a:rPr>
              <a:t> talk. I thought those worked well.</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 second challenge is addressing whether there is implicit bias in our research questions, data chosen, methods used, and our analysis and findings. </a:t>
            </a:r>
          </a:p>
          <a:p>
            <a:pPr marL="171450" indent="-171450">
              <a:buFont typeface="Arial" panose="020B0604020202020204" pitchFamily="34" charset="0"/>
              <a:buChar char="•"/>
            </a:pPr>
            <a:r>
              <a:rPr lang="en-US"/>
              <a:t>This Amazon Prime example provides a good example of this. </a:t>
            </a:r>
          </a:p>
          <a:p>
            <a:pPr marL="171450" indent="-171450">
              <a:buFont typeface="Arial" panose="020B0604020202020204" pitchFamily="34" charset="0"/>
              <a:buChar char="•"/>
            </a:pPr>
            <a:r>
              <a:rPr lang="en-US"/>
              <a:t>Amazon algorithmically determined which neighborhoods would get Prime Same Day delivery.  </a:t>
            </a:r>
          </a:p>
          <a:p>
            <a:pPr marL="171450" indent="-171450">
              <a:buFont typeface="Arial" panose="020B0604020202020204" pitchFamily="34" charset="0"/>
              <a:buChar char="•"/>
            </a:pPr>
            <a:r>
              <a:rPr lang="en-US"/>
              <a:t>They did not consider race, yet the data mapped almost perfectly by race. </a:t>
            </a:r>
          </a:p>
          <a:p>
            <a:pPr marL="171450" indent="-171450">
              <a:buFont typeface="Arial" panose="020B0604020202020204" pitchFamily="34" charset="0"/>
              <a:buChar char="•"/>
            </a:pPr>
            <a:r>
              <a:rPr lang="en-US"/>
              <a:t>The </a:t>
            </a:r>
            <a:r>
              <a:rPr lang="en-US" b="1" u="sng"/>
              <a:t>blue areas </a:t>
            </a:r>
            <a:r>
              <a:rPr lang="en-US"/>
              <a:t>are the ones that get same day delivery and </a:t>
            </a:r>
            <a:r>
              <a:rPr lang="en-US" b="1" u="sng"/>
              <a:t>white areas are primarily minority neighborhoods </a:t>
            </a:r>
            <a:r>
              <a:rPr lang="en-US"/>
              <a:t>that were not planned for SAME DAY DELIVERTY. </a:t>
            </a:r>
          </a:p>
          <a:p>
            <a:pPr marL="171450" indent="-171450">
              <a:buFont typeface="Arial" panose="020B0604020202020204" pitchFamily="34" charset="0"/>
              <a:buChar char="•"/>
            </a:pPr>
            <a:r>
              <a:rPr lang="en-US"/>
              <a:t>So even though the algorithms did not use race, the data picked up the social biases, ….. and perhaps they should have used race.</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917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defining data science and the ethics issues associated with data science. </a:t>
            </a:r>
          </a:p>
          <a:p>
            <a:r>
              <a:rPr lang="en-US" dirty="0"/>
              <a:t>So what is data science?</a:t>
            </a:r>
          </a:p>
          <a:p>
            <a:r>
              <a:rPr lang="en-US" dirty="0"/>
              <a:t>We view data science as a science that starts at the point of translation </a:t>
            </a:r>
            <a:r>
              <a:rPr lang="en-US" dirty="0" err="1"/>
              <a:t>bc</a:t>
            </a:r>
            <a:r>
              <a:rPr lang="en-US" dirty="0"/>
              <a:t> it is in the context of real problems. </a:t>
            </a:r>
          </a:p>
          <a:p>
            <a:r>
              <a:rPr lang="en-US" dirty="0"/>
              <a:t>If we don’t have a problem, we don’t have data science. </a:t>
            </a:r>
          </a:p>
          <a:p>
            <a:r>
              <a:rPr lang="en-US" dirty="0"/>
              <a:t>ML, NLP, even statistical analysis are all tools we use in data science – they are not data science per se. </a:t>
            </a:r>
          </a:p>
          <a:p>
            <a:endParaRPr lang="en-US" dirty="0"/>
          </a:p>
          <a:p>
            <a:r>
              <a:rPr lang="en-US" dirty="0"/>
              <a:t>What is important is that if we focus on problems, problem solutions require carefully framed questions. That plays a roll when doing data science and what we call data acumen. </a:t>
            </a:r>
          </a:p>
          <a:p>
            <a:r>
              <a:rPr lang="en-US" dirty="0"/>
              <a:t>Bringing data to bear on real problems is the genius of this new transdisciplinary field we call data science.</a:t>
            </a:r>
          </a:p>
          <a:p>
            <a:r>
              <a:rPr lang="en-US" dirty="0"/>
              <a:t>There is an important consequence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400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49902" y="4343399"/>
            <a:ext cx="6475750" cy="4557839"/>
          </a:xfrm>
        </p:spPr>
        <p:txBody>
          <a:bodyPr/>
          <a:lstStyle/>
          <a:p>
            <a:pPr marL="171450" indent="-171450">
              <a:buFont typeface="Arial" panose="020B0604020202020204" pitchFamily="34" charset="0"/>
              <a:buChar char="•"/>
            </a:pPr>
            <a:r>
              <a:rPr lang="en-US" sz="1400"/>
              <a:t>Let’s step back and review the history related to research and ethics.</a:t>
            </a:r>
          </a:p>
          <a:p>
            <a:pPr marL="171450" indent="-171450">
              <a:buFont typeface="Arial" panose="020B0604020202020204" pitchFamily="34" charset="0"/>
              <a:buChar char="•"/>
            </a:pPr>
            <a:r>
              <a:rPr lang="en-US" sz="1400"/>
              <a:t>The Belmont Commission was convened in the late 1970s after ethical failures by researchers became known. </a:t>
            </a:r>
          </a:p>
          <a:p>
            <a:pPr marL="171450" indent="-171450">
              <a:buFont typeface="Arial" panose="020B0604020202020204" pitchFamily="34" charset="0"/>
              <a:buChar char="•"/>
            </a:pPr>
            <a:r>
              <a:rPr lang="en-US" sz="1400"/>
              <a:t>The most famous example of one of these failures is the Tuskegee Syphilis Study conducted from 1932-1972 to observe the natural progression of untreated syphilis of poor African-American men. </a:t>
            </a:r>
          </a:p>
          <a:p>
            <a:pPr marL="628650" lvl="1" indent="-171450">
              <a:buFont typeface="Arial" panose="020B0604020202020204" pitchFamily="34" charset="0"/>
              <a:buChar char="•"/>
            </a:pPr>
            <a:r>
              <a:rPr lang="en-US" sz="1400"/>
              <a:t>None of the men were told that they had the disease, and none were treated with penicillin even after the antibiotic was proven to successfully treat syphilis. </a:t>
            </a:r>
            <a:endParaRPr lang="en-US" sz="1400" kern="1200">
              <a:solidFill>
                <a:schemeClr val="tx1"/>
              </a:solidFill>
              <a:effectLst/>
              <a:latin typeface="+mn-lt"/>
              <a:ea typeface="+mn-ea"/>
              <a:cs typeface="+mn-cs"/>
            </a:endParaRPr>
          </a:p>
          <a:p>
            <a:pPr marL="171450" indent="-171450">
              <a:buFont typeface="Arial" panose="020B0604020202020204" pitchFamily="34" charset="0"/>
              <a:buChar char="•"/>
            </a:pPr>
            <a:r>
              <a:rPr lang="en-US" sz="1400"/>
              <a:t>The Belmont Commission issued 3 principles  for the conduct of ethical research </a:t>
            </a:r>
          </a:p>
          <a:p>
            <a:pPr marL="171450" indent="-171450">
              <a:buFont typeface="Arial" panose="020B0604020202020204" pitchFamily="34" charset="0"/>
              <a:buChar char="•"/>
            </a:pPr>
            <a:r>
              <a:rPr lang="en-US" sz="1400" kern="1200">
                <a:solidFill>
                  <a:schemeClr val="tx1"/>
                </a:solidFill>
                <a:effectLst/>
                <a:latin typeface="+mn-lt"/>
                <a:ea typeface="+mn-ea"/>
                <a:cs typeface="+mn-cs"/>
              </a:rPr>
              <a:t>These principles are </a:t>
            </a:r>
          </a:p>
          <a:p>
            <a:pPr marL="628650" lvl="1" indent="-171450">
              <a:buFont typeface="Arial" panose="020B0604020202020204" pitchFamily="34" charset="0"/>
              <a:buChar char="•"/>
            </a:pPr>
            <a:r>
              <a:rPr lang="en-US" sz="1400" kern="1200">
                <a:solidFill>
                  <a:schemeClr val="tx1"/>
                </a:solidFill>
                <a:effectLst/>
                <a:latin typeface="+mn-lt"/>
                <a:ea typeface="+mn-ea"/>
                <a:cs typeface="+mn-cs"/>
              </a:rPr>
              <a:t>Respect for persons – treating people as autonomous and honoring their wishes</a:t>
            </a:r>
          </a:p>
          <a:p>
            <a:pPr marL="628650" lvl="1" indent="-171450">
              <a:buFont typeface="Arial" panose="020B0604020202020204" pitchFamily="34" charset="0"/>
              <a:buChar char="•"/>
            </a:pPr>
            <a:r>
              <a:rPr lang="en-US" sz="1400" kern="1200">
                <a:solidFill>
                  <a:schemeClr val="tx1"/>
                </a:solidFill>
                <a:effectLst/>
                <a:latin typeface="+mn-lt"/>
                <a:ea typeface="+mn-ea"/>
                <a:cs typeface="+mn-cs"/>
              </a:rPr>
              <a:t>Beneficence – understanding the risks and benefits of the study and weighing the balance between (1) do no harm and (2) maximize possible benefits and minimize possible harms. </a:t>
            </a:r>
          </a:p>
          <a:p>
            <a:pPr marL="628650" lvl="1" indent="-171450">
              <a:buFont typeface="Arial" panose="020B0604020202020204" pitchFamily="34" charset="0"/>
              <a:buChar char="•"/>
            </a:pPr>
            <a:r>
              <a:rPr lang="en-US" sz="1400" kern="1200">
                <a:solidFill>
                  <a:schemeClr val="tx1"/>
                </a:solidFill>
                <a:effectLst/>
                <a:latin typeface="+mn-lt"/>
                <a:ea typeface="+mn-ea"/>
                <a:cs typeface="+mn-cs"/>
              </a:rPr>
              <a:t>Justice – deciding if the risks and benefits of research are distributed fairly</a:t>
            </a:r>
          </a:p>
          <a:p>
            <a:pPr marL="171450" indent="-171450">
              <a:buFont typeface="Arial" panose="020B0604020202020204" pitchFamily="34" charset="0"/>
              <a:buChar char="•"/>
            </a:pPr>
            <a:r>
              <a:rPr lang="en-US" sz="1400"/>
              <a:t>The principles were codified into law and are now referred to at the Common Rule. </a:t>
            </a:r>
          </a:p>
          <a:p>
            <a:pPr marL="171450" indent="-171450">
              <a:buFont typeface="Arial" panose="020B0604020202020204" pitchFamily="34" charset="0"/>
              <a:buChar char="•"/>
            </a:pPr>
            <a:r>
              <a:rPr lang="en-US" sz="1400" b="1"/>
              <a:t>The Belmont Report provided the foundation for the Institutional Review Board’s principles and focus on ‘research involving human subjects.”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9785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638760"/>
          </a:xfrm>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The Menlo report was commissioned by the Department of Homeland Security to bring the Belmont principles to the Information, Communication, and Technology or ICT community.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They also expanded the Belmont principles in two important ways: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They added a 4</a:t>
            </a:r>
            <a:r>
              <a:rPr lang="en-US" sz="1200" kern="1200" baseline="30000">
                <a:solidFill>
                  <a:schemeClr val="tx1"/>
                </a:solidFill>
                <a:effectLst/>
                <a:latin typeface="+mn-lt"/>
                <a:ea typeface="+mn-ea"/>
                <a:cs typeface="+mn-cs"/>
              </a:rPr>
              <a:t>th</a:t>
            </a:r>
            <a:r>
              <a:rPr lang="en-US" sz="1200" kern="1200">
                <a:solidFill>
                  <a:schemeClr val="tx1"/>
                </a:solidFill>
                <a:effectLst/>
                <a:latin typeface="+mn-lt"/>
                <a:ea typeface="+mn-ea"/>
                <a:cs typeface="+mn-cs"/>
              </a:rPr>
              <a:t> principle - Respect for Law and Public Interest – extends principle of beneficence to include all relevant stakeholders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And they expanded the focus to include “research with human-harming potential,” not just a focus on “research on human subjects.”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change is important in the digital age where the use of digital technologies and repurposing of data can expose people to risks. </a:t>
            </a:r>
          </a:p>
          <a:p>
            <a:pPr marL="171450" indent="-171450">
              <a:buFont typeface="Arial" panose="020B0604020202020204" pitchFamily="34" charset="0"/>
              <a:buChar char="•"/>
            </a:pPr>
            <a:r>
              <a:rPr lang="en-US" sz="1200" b="1" kern="1200">
                <a:solidFill>
                  <a:srgbClr val="0D3168"/>
                </a:solidFill>
                <a:effectLst/>
                <a:latin typeface="+mn-lt"/>
                <a:ea typeface="+mn-ea"/>
                <a:cs typeface="+mn-cs"/>
              </a:rPr>
              <a:t>We recommend that our projects should embrace the broader criteria set forth in the Menlo Report. </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Data scientists can lead the way.</a:t>
            </a:r>
          </a:p>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4678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120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effectLst/>
                <a:latin typeface="+mn-lt"/>
                <a:ea typeface="+mn-ea"/>
                <a:cs typeface="+mn-cs"/>
              </a:rPr>
              <a:t>Every research project should include a Data Science Ethics checklist  at each phase of the project.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effectLst/>
                <a:latin typeface="+mn-lt"/>
                <a:ea typeface="+mn-ea"/>
                <a:cs typeface="+mn-cs"/>
              </a:rPr>
              <a:t>A key part of this checklist is the assessment of </a:t>
            </a:r>
            <a:r>
              <a:rPr lang="en-US" sz="1600" b="1" kern="1200">
                <a:solidFill>
                  <a:schemeClr val="tx1"/>
                </a:solidFill>
                <a:effectLst/>
                <a:latin typeface="+mn-lt"/>
                <a:ea typeface="+mn-ea"/>
                <a:cs typeface="+mn-cs"/>
              </a:rPr>
              <a:t>implicit biases</a:t>
            </a:r>
            <a:r>
              <a:rPr lang="en-US" sz="1600" kern="1200">
                <a:solidFill>
                  <a:schemeClr val="tx1"/>
                </a:solidFill>
                <a:effectLst/>
                <a:latin typeface="+mn-lt"/>
                <a:ea typeface="+mn-ea"/>
                <a:cs typeface="+mn-cs"/>
              </a:rPr>
              <a:t> throughout the project.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effectLst/>
                <a:latin typeface="+mn-lt"/>
                <a:ea typeface="+mn-ea"/>
                <a:cs typeface="+mn-cs"/>
              </a:rPr>
              <a:t>The ethical principles involved here require instilling ethics into all data science research practices that is reflected in project documentation, transparency, ongoing discussion, questioning, and constructive criticism.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A publicly-shared ethics checklist starts with the project planning phase that encompasses the entire project, not just completion of the Human Research Protections Program IRB process.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The IRB approval is necessary but not sufficient for addressing a researcher’s ethical responsibility in his/her research.</a:t>
            </a:r>
            <a:r>
              <a:rPr lang="en-US" sz="1200" b="1" kern="1200">
                <a:solidFill>
                  <a:schemeClr val="tx1"/>
                </a:solidFill>
                <a:effectLst/>
                <a:latin typeface="+mn-lt"/>
                <a:ea typeface="+mn-ea"/>
                <a:cs typeface="+mn-cs"/>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The checklist provides a mechanism to ensure that ethical principles be discussed throughout the project informally and formally at specific milestones.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Just having a checklist does not mean that this is easy. The checklist is a reminder that dialogue is needed at every stage of the research/. </a:t>
            </a:r>
            <a:endParaRPr lang="en-US" sz="1200" kern="120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33</a:t>
            </a:fld>
            <a:endParaRPr lang="en-US"/>
          </a:p>
        </p:txBody>
      </p:sp>
    </p:spTree>
    <p:extLst>
      <p:ext uri="{BB962C8B-B14F-4D97-AF65-F5344CB8AC3E}">
        <p14:creationId xmlns:p14="http://schemas.microsoft.com/office/powerpoint/2010/main" val="558440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0000"/>
                </a:solidFill>
              </a:rPr>
              <a:t>NEED TO BRING ETHICS LANGUAGE INTO THIS EXAMPLE</a:t>
            </a:r>
          </a:p>
          <a:p>
            <a:r>
              <a:rPr lang="en-US">
                <a:solidFill>
                  <a:srgbClr val="EC1B23"/>
                </a:solidFill>
              </a:rPr>
              <a:t>This example could be a good one to highlight ethics – this analysis draws attention to SES disadvantaged homes – is that fair. Also was the original data biased (see next comment) It is also a predictive model example. Also a good way to recap trust in data as there was not a designed sampling plan but we did extensive uncertainty quantification and validated with the new data</a:t>
            </a:r>
          </a:p>
          <a:p>
            <a:pPr algn="l"/>
            <a:endParaRPr lang="en-US" sz="1200">
              <a:latin typeface="+mn-lt"/>
              <a:ea typeface="Trebuchet MS" charset="0"/>
              <a:cs typeface="Helvetica Light"/>
            </a:endParaRPr>
          </a:p>
          <a:p>
            <a:pPr algn="l"/>
            <a:r>
              <a:rPr lang="en-US" sz="1200">
                <a:latin typeface="+mn-lt"/>
                <a:ea typeface="Trebuchet MS" charset="0"/>
                <a:cs typeface="Helvetica Light"/>
              </a:rPr>
              <a:t>Mashed up the fire data with ACS and the AC housing stock – designed data + Admin data + opportunity data!!</a:t>
            </a:r>
          </a:p>
          <a:p>
            <a:pPr algn="l"/>
            <a:endParaRPr lang="en-US" sz="1200">
              <a:latin typeface="+mn-lt"/>
              <a:ea typeface="Trebuchet MS" charset="0"/>
              <a:cs typeface="Helvetica Light"/>
            </a:endParaRPr>
          </a:p>
          <a:p>
            <a:pPr algn="l"/>
            <a:r>
              <a:rPr lang="en-US" sz="1200">
                <a:latin typeface="+mn-lt"/>
                <a:ea typeface="Trebuchet MS" charset="0"/>
                <a:cs typeface="Helvetica Light"/>
              </a:rPr>
              <a:t>Bayesian logistic regression model with  conditionally autoregressive spatial effects</a:t>
            </a:r>
            <a:endParaRPr lang="en-US" sz="1200" b="1">
              <a:latin typeface="+mn-lt"/>
            </a:endParaRPr>
          </a:p>
          <a:p>
            <a:pPr marL="228600" lvl="0" indent="-228600">
              <a:buFont typeface="+mj-lt"/>
              <a:buAutoNum type="arabicPeriod"/>
            </a:pPr>
            <a:endParaRPr lang="en-US" sz="1200" kern="1200">
              <a:solidFill>
                <a:schemeClr val="tx1"/>
              </a:solidFill>
              <a:effectLst/>
              <a:latin typeface="+mn-lt"/>
              <a:ea typeface="+mn-ea"/>
              <a:cs typeface="+mn-cs"/>
            </a:endParaRPr>
          </a:p>
          <a:p>
            <a:pPr marL="228600" lvl="0" indent="-228600">
              <a:buFont typeface="+mj-lt"/>
              <a:buAutoNum type="arabicPeriod"/>
            </a:pPr>
            <a:r>
              <a:rPr lang="en-US" sz="1200" kern="1200">
                <a:solidFill>
                  <a:schemeClr val="tx1"/>
                </a:solidFill>
                <a:effectLst/>
                <a:latin typeface="+mn-lt"/>
                <a:ea typeface="+mn-ea"/>
                <a:cs typeface="+mn-cs"/>
              </a:rPr>
              <a:t>Using a Bayesian logistic regression model </a:t>
            </a:r>
            <a:r>
              <a:rPr lang="en-US" sz="1200" b="1" kern="1200">
                <a:solidFill>
                  <a:schemeClr val="tx1"/>
                </a:solidFill>
                <a:effectLst/>
                <a:latin typeface="+mn-lt"/>
                <a:ea typeface="+mn-ea"/>
                <a:cs typeface="+mn-cs"/>
              </a:rPr>
              <a:t>to estimate the probability that a housing unit has a smoke alarm. </a:t>
            </a:r>
            <a:endParaRPr lang="en-US" sz="1200" kern="1200">
              <a:solidFill>
                <a:schemeClr val="tx1"/>
              </a:solidFill>
              <a:effectLst/>
              <a:latin typeface="+mn-lt"/>
              <a:ea typeface="+mn-ea"/>
              <a:cs typeface="+mn-cs"/>
            </a:endParaRPr>
          </a:p>
          <a:p>
            <a:pPr marL="228600" lvl="0" indent="-228600">
              <a:buFont typeface="+mj-lt"/>
              <a:buAutoNum type="arabicPeriod"/>
            </a:pPr>
            <a:r>
              <a:rPr lang="en-US" sz="1200" kern="1200">
                <a:solidFill>
                  <a:schemeClr val="tx1"/>
                </a:solidFill>
                <a:effectLst/>
                <a:latin typeface="+mn-lt"/>
                <a:ea typeface="+mn-ea"/>
                <a:cs typeface="+mn-cs"/>
              </a:rPr>
              <a:t>The results show that the Fire Dept. should focus on the southwest (bottom left hand corner) of Arlington.</a:t>
            </a:r>
          </a:p>
          <a:p>
            <a:pPr marL="228600" lvl="0" indent="-228600">
              <a:buFont typeface="+mj-lt"/>
              <a:buAutoNum type="arabicPeriod"/>
            </a:pPr>
            <a:r>
              <a:rPr lang="en-US" sz="1200" kern="1200">
                <a:solidFill>
                  <a:schemeClr val="tx1"/>
                </a:solidFill>
                <a:effectLst/>
                <a:latin typeface="+mn-lt"/>
                <a:ea typeface="+mn-ea"/>
                <a:cs typeface="+mn-cs"/>
              </a:rPr>
              <a:t>This is an example of an issue that required mapping multiple sources of different kinds of data to inform a topic.</a:t>
            </a:r>
          </a:p>
          <a:p>
            <a:pPr marL="228600" lvl="0" indent="-228600">
              <a:buFont typeface="+mj-lt"/>
              <a:buAutoNum type="arabicPeriod"/>
            </a:pPr>
            <a:endParaRPr lang="en-US" sz="1200" kern="1200">
              <a:solidFill>
                <a:schemeClr val="tx1"/>
              </a:solidFill>
              <a:effectLst/>
              <a:latin typeface="+mn-lt"/>
              <a:ea typeface="+mn-ea"/>
              <a:cs typeface="+mn-cs"/>
            </a:endParaRPr>
          </a:p>
          <a:p>
            <a:pPr marL="0" indent="0" algn="just">
              <a:buNone/>
            </a:pPr>
            <a:r>
              <a:rPr lang="en-US" sz="1200" b="1">
                <a:latin typeface="+mn-lt"/>
                <a:ea typeface="Trebuchet MS" charset="0"/>
                <a:cs typeface="Helvetica"/>
              </a:rPr>
              <a:t>The model estimates the probability that a housing unit has a smoke alarm. </a:t>
            </a:r>
          </a:p>
          <a:p>
            <a:pPr algn="just"/>
            <a:r>
              <a:rPr lang="en-US" sz="1200">
                <a:latin typeface="+mn-lt"/>
                <a:ea typeface="Trebuchet MS" charset="0"/>
                <a:cs typeface="Helvetica Light"/>
              </a:rPr>
              <a:t>We fit a Bayesian logistic regression model with conditionally autoregressive spatial effects. </a:t>
            </a:r>
          </a:p>
          <a:p>
            <a:pPr algn="just"/>
            <a:r>
              <a:rPr lang="en-US" sz="1200">
                <a:latin typeface="+mn-lt"/>
                <a:ea typeface="Trebuchet MS" charset="0"/>
                <a:cs typeface="Helvetica Light"/>
              </a:rPr>
              <a:t>Because of the spatial dependence included in the model, the predictions are made for each residential unit in the CoreLogic data source that are:</a:t>
            </a:r>
          </a:p>
          <a:p>
            <a:pPr marL="1149350" lvl="2" indent="-457200" algn="just">
              <a:buFont typeface="Arial" charset="0"/>
              <a:buChar char="•"/>
            </a:pPr>
            <a:r>
              <a:rPr lang="en-US" sz="1200">
                <a:latin typeface="+mn-lt"/>
                <a:ea typeface="Trebuchet MS" charset="0"/>
                <a:cs typeface="Helvetica Light"/>
              </a:rPr>
              <a:t>in census block groups that appeared in the original data or in a census block group neighboring those in the original data; and</a:t>
            </a:r>
          </a:p>
          <a:p>
            <a:pPr marL="1149350" lvl="2" indent="-457200" algn="just">
              <a:buFont typeface="Arial" charset="0"/>
              <a:buChar char="•"/>
            </a:pPr>
            <a:r>
              <a:rPr lang="en-US" sz="1200">
                <a:latin typeface="+mn-lt"/>
                <a:ea typeface="Trebuchet MS" charset="0"/>
                <a:cs typeface="Helvetica Light"/>
              </a:rPr>
              <a:t>with no missing covariate values and/or census block group information.</a:t>
            </a:r>
          </a:p>
          <a:p>
            <a:pPr marL="0" indent="0">
              <a:spcBef>
                <a:spcPts val="0"/>
              </a:spcBef>
              <a:buNone/>
            </a:pPr>
            <a:r>
              <a:rPr lang="en-US" sz="1200">
                <a:solidFill>
                  <a:srgbClr val="800000"/>
                </a:solidFill>
                <a:effectLst>
                  <a:outerShdw blurRad="50800" dist="38100" dir="2700000" algn="tl" rotWithShape="0">
                    <a:srgbClr val="000000">
                      <a:alpha val="43000"/>
                    </a:srgbClr>
                  </a:outerShdw>
                </a:effectLst>
                <a:latin typeface="+mn-lt"/>
                <a:cs typeface="Helvetica Light"/>
              </a:rPr>
              <a:t>Predictions are made for 49,178 residential units. </a:t>
            </a:r>
          </a:p>
          <a:p>
            <a:endParaRPr lang="en-US" sz="1200">
              <a:latin typeface="+mn-lt"/>
              <a:ea typeface="Arial Narrow" charset="0"/>
              <a:cs typeface="Arial Narrow" charset="0"/>
            </a:endParaRPr>
          </a:p>
          <a:p>
            <a:r>
              <a:rPr lang="en-US" sz="1200">
                <a:latin typeface="+mn-lt"/>
                <a:ea typeface="Arial Narrow" charset="0"/>
                <a:cs typeface="Arial Narrow" charset="0"/>
              </a:rPr>
              <a:t>House Level Predictors: </a:t>
            </a:r>
          </a:p>
          <a:p>
            <a:r>
              <a:rPr lang="en-US" sz="1200">
                <a:latin typeface="+mn-lt"/>
                <a:ea typeface="Arial Narrow" charset="0"/>
                <a:cs typeface="Arial Narrow" charset="0"/>
              </a:rPr>
              <a:t>  home value</a:t>
            </a:r>
          </a:p>
          <a:p>
            <a:r>
              <a:rPr lang="en-US" sz="1200">
                <a:latin typeface="+mn-lt"/>
                <a:ea typeface="Arial Narrow" charset="0"/>
                <a:cs typeface="Arial Narrow" charset="0"/>
              </a:rPr>
              <a:t>  home age</a:t>
            </a:r>
          </a:p>
          <a:p>
            <a:r>
              <a:rPr lang="en-US" sz="1200">
                <a:latin typeface="+mn-lt"/>
                <a:ea typeface="Arial Narrow" charset="0"/>
                <a:cs typeface="Arial Narrow" charset="0"/>
              </a:rPr>
              <a:t>Block Group Level Predictors:</a:t>
            </a:r>
          </a:p>
          <a:p>
            <a:r>
              <a:rPr lang="en-US" sz="1200">
                <a:latin typeface="+mn-lt"/>
                <a:ea typeface="Arial Narrow" charset="0"/>
                <a:cs typeface="Arial Narrow" charset="0"/>
              </a:rPr>
              <a:t>  median income</a:t>
            </a:r>
          </a:p>
          <a:p>
            <a:r>
              <a:rPr lang="en-US" sz="1200">
                <a:latin typeface="+mn-lt"/>
                <a:ea typeface="Arial Narrow" charset="0"/>
                <a:cs typeface="Arial Narrow" charset="0"/>
              </a:rPr>
              <a:t>  % single family homes</a:t>
            </a:r>
          </a:p>
          <a:p>
            <a:r>
              <a:rPr lang="en-US" sz="1200">
                <a:latin typeface="+mn-lt"/>
                <a:ea typeface="Arial Narrow" charset="0"/>
                <a:cs typeface="Arial Narrow" charset="0"/>
              </a:rPr>
              <a:t>  % living alone</a:t>
            </a:r>
          </a:p>
          <a:p>
            <a:endParaRPr lang="en-US" sz="1200">
              <a:latin typeface="+mn-lt"/>
              <a:ea typeface="Arial Narrow" charset="0"/>
              <a:cs typeface="Arial Narrow" charset="0"/>
            </a:endParaRPr>
          </a:p>
          <a:p>
            <a:r>
              <a:rPr lang="en-US" sz="1200" kern="1200">
                <a:solidFill>
                  <a:schemeClr val="tx1"/>
                </a:solidFill>
                <a:effectLst/>
                <a:latin typeface="+mn-lt"/>
                <a:ea typeface="+mn-ea"/>
                <a:cs typeface="+mn-cs"/>
              </a:rPr>
              <a:t>Metrics</a:t>
            </a:r>
          </a:p>
          <a:p>
            <a:r>
              <a:rPr lang="en-US" sz="1200" kern="1200">
                <a:solidFill>
                  <a:schemeClr val="tx1"/>
                </a:solidFill>
                <a:effectLst/>
                <a:latin typeface="+mn-lt"/>
                <a:ea typeface="+mn-ea"/>
                <a:cs typeface="+mn-cs"/>
              </a:rPr>
              <a:t>• Precision: When the model suggests the home has a smoke alarm, what</a:t>
            </a:r>
          </a:p>
          <a:p>
            <a:r>
              <a:rPr lang="en-US" sz="1200" kern="1200">
                <a:solidFill>
                  <a:schemeClr val="tx1"/>
                </a:solidFill>
                <a:effectLst/>
                <a:latin typeface="+mn-lt"/>
                <a:ea typeface="+mn-ea"/>
                <a:cs typeface="+mn-cs"/>
              </a:rPr>
              <a:t>percentage of these homes actually have it?</a:t>
            </a:r>
          </a:p>
          <a:p>
            <a:r>
              <a:rPr lang="en-US" sz="1200" kern="1200">
                <a:solidFill>
                  <a:schemeClr val="tx1"/>
                </a:solidFill>
                <a:effectLst/>
                <a:latin typeface="+mn-lt"/>
                <a:ea typeface="+mn-ea"/>
                <a:cs typeface="+mn-cs"/>
              </a:rPr>
              <a:t>• Recall: What percentage of homes with alarms is the model catching?</a:t>
            </a:r>
          </a:p>
          <a:p>
            <a:r>
              <a:rPr lang="en-US" sz="1200" kern="1200">
                <a:solidFill>
                  <a:schemeClr val="tx1"/>
                </a:solidFill>
                <a:effectLst/>
                <a:latin typeface="+mn-lt"/>
                <a:ea typeface="+mn-ea"/>
                <a:cs typeface="+mn-cs"/>
              </a:rPr>
              <a:t>When 𝑝" &lt; 𝑡 for threshold 𝑡, the model predicts that household 𝑖 needs a smoke</a:t>
            </a:r>
          </a:p>
          <a:p>
            <a:r>
              <a:rPr lang="en-US" sz="1200" kern="1200">
                <a:solidFill>
                  <a:schemeClr val="tx1"/>
                </a:solidFill>
                <a:effectLst/>
                <a:latin typeface="+mn-lt"/>
                <a:ea typeface="+mn-ea"/>
                <a:cs typeface="+mn-cs"/>
              </a:rPr>
              <a:t>alarm intervention</a:t>
            </a:r>
          </a:p>
          <a:p>
            <a:r>
              <a:rPr lang="en-US" sz="1200" kern="1200">
                <a:solidFill>
                  <a:schemeClr val="tx1"/>
                </a:solidFill>
                <a:effectLst/>
                <a:latin typeface="+mn-lt"/>
                <a:ea typeface="+mn-ea"/>
                <a:cs typeface="+mn-cs"/>
              </a:rPr>
              <a:t>• We find the value of t that maximizes precision and recall</a:t>
            </a:r>
          </a:p>
          <a:p>
            <a:r>
              <a:rPr lang="en-US" sz="1200" kern="1200">
                <a:solidFill>
                  <a:schemeClr val="tx1"/>
                </a:solidFill>
                <a:effectLst/>
                <a:latin typeface="+mn-lt"/>
                <a:ea typeface="+mn-ea"/>
                <a:cs typeface="+mn-cs"/>
              </a:rPr>
              <a:t>Models are trained using repeated holdout samples of 10%, 15% and 20%</a:t>
            </a:r>
          </a:p>
          <a:p>
            <a:r>
              <a:rPr lang="en-US" sz="1200" kern="1200">
                <a:solidFill>
                  <a:schemeClr val="tx1"/>
                </a:solidFill>
                <a:effectLst/>
                <a:latin typeface="+mn-lt"/>
                <a:ea typeface="+mn-ea"/>
                <a:cs typeface="+mn-cs"/>
              </a:rPr>
              <a:t>of the observations</a:t>
            </a:r>
          </a:p>
          <a:p>
            <a:r>
              <a:rPr lang="en-US" sz="1200" kern="1200">
                <a:solidFill>
                  <a:schemeClr val="tx1"/>
                </a:solidFill>
                <a:effectLst/>
                <a:latin typeface="+mn-lt"/>
                <a:ea typeface="+mn-ea"/>
                <a:cs typeface="+mn-cs"/>
              </a:rPr>
              <a:t>• For each holdout sample, the model is fit and predicted probabilities are assigned</a:t>
            </a:r>
          </a:p>
          <a:p>
            <a:r>
              <a:rPr lang="en-US" sz="1200" kern="1200">
                <a:solidFill>
                  <a:schemeClr val="tx1"/>
                </a:solidFill>
                <a:effectLst/>
                <a:latin typeface="+mn-lt"/>
                <a:ea typeface="+mn-ea"/>
                <a:cs typeface="+mn-cs"/>
              </a:rPr>
              <a:t>to the holdout samples</a:t>
            </a:r>
          </a:p>
          <a:p>
            <a:r>
              <a:rPr lang="en-US" sz="1200" kern="1200">
                <a:solidFill>
                  <a:schemeClr val="tx1"/>
                </a:solidFill>
                <a:effectLst/>
                <a:latin typeface="+mn-lt"/>
                <a:ea typeface="+mn-ea"/>
                <a:cs typeface="+mn-cs"/>
              </a:rPr>
              <a:t>2015 Operation </a:t>
            </a:r>
            <a:r>
              <a:rPr lang="en-US" sz="1200" kern="1200" err="1">
                <a:solidFill>
                  <a:schemeClr val="tx1"/>
                </a:solidFill>
                <a:effectLst/>
                <a:latin typeface="+mn-lt"/>
                <a:ea typeface="+mn-ea"/>
                <a:cs typeface="+mn-cs"/>
              </a:rPr>
              <a:t>FireSafe</a:t>
            </a:r>
            <a:r>
              <a:rPr lang="en-US" sz="1200" kern="1200">
                <a:solidFill>
                  <a:schemeClr val="tx1"/>
                </a:solidFill>
                <a:effectLst/>
                <a:latin typeface="+mn-lt"/>
                <a:ea typeface="+mn-ea"/>
                <a:cs typeface="+mn-cs"/>
              </a:rPr>
              <a:t> data used to estimate the performance of 2016 data</a:t>
            </a:r>
          </a:p>
          <a:p>
            <a:r>
              <a:rPr lang="en-US" sz="1200" kern="1200">
                <a:solidFill>
                  <a:schemeClr val="tx1"/>
                </a:solidFill>
                <a:effectLst/>
                <a:latin typeface="+mn-lt"/>
                <a:ea typeface="+mn-ea"/>
                <a:cs typeface="+mn-cs"/>
              </a:rPr>
              <a:t>• Then both years were used to make final predictions for 2017</a:t>
            </a:r>
          </a:p>
          <a:p>
            <a:r>
              <a:rPr lang="en-US" sz="1200" kern="1200">
                <a:solidFill>
                  <a:schemeClr val="tx1"/>
                </a:solidFill>
                <a:effectLst/>
                <a:latin typeface="+mn-lt"/>
                <a:ea typeface="+mn-ea"/>
                <a:cs typeface="+mn-cs"/>
              </a:rPr>
              <a:t>Predictions made at the household level and aggregated to Census block groups</a:t>
            </a:r>
          </a:p>
          <a:p>
            <a:pPr marL="0" indent="0" algn="just">
              <a:buNone/>
            </a:pPr>
            <a:endParaRPr lang="en-US" sz="1200" b="1">
              <a:latin typeface="+mn-lt"/>
              <a:ea typeface="Trebuchet MS" charset="0"/>
              <a:cs typeface="Helvetica"/>
            </a:endParaRPr>
          </a:p>
          <a:p>
            <a:endParaRPr lang="en-US" sz="1200">
              <a:latin typeface="+mn-lt"/>
            </a:endParaRPr>
          </a:p>
          <a:p>
            <a:endParaRPr lang="en-US" sz="1200">
              <a:latin typeface="+mn-lt"/>
            </a:endParaRPr>
          </a:p>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34</a:t>
            </a:fld>
            <a:endParaRPr lang="en-US"/>
          </a:p>
        </p:txBody>
      </p:sp>
    </p:spTree>
    <p:extLst>
      <p:ext uri="{BB962C8B-B14F-4D97-AF65-F5344CB8AC3E}">
        <p14:creationId xmlns:p14="http://schemas.microsoft.com/office/powerpoint/2010/main" val="142182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mn-lt"/>
                <a:ea typeface="Trebuchet MS" charset="0"/>
                <a:cs typeface="Helvetica Light"/>
              </a:rPr>
              <a:t>Bayesian logistic regression model with </a:t>
            </a:r>
          </a:p>
          <a:p>
            <a:pPr algn="l"/>
            <a:r>
              <a:rPr lang="en-US" sz="1200" dirty="0">
                <a:latin typeface="+mn-lt"/>
                <a:ea typeface="Trebuchet MS" charset="0"/>
                <a:cs typeface="Helvetica Light"/>
              </a:rPr>
              <a:t>conditionally autoregressive spatial effects</a:t>
            </a:r>
            <a:endParaRPr lang="en-US" sz="1200" b="1" dirty="0">
              <a:latin typeface="+mn-lt"/>
            </a:endParaRPr>
          </a:p>
          <a:p>
            <a:pPr marL="228600" lvl="0" indent="-228600">
              <a:buFont typeface="+mj-lt"/>
              <a:buAutoNum type="arabicPeriod"/>
            </a:pPr>
            <a:endParaRPr lang="en-US"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Using a Bayesian logistic regression model </a:t>
            </a:r>
            <a:r>
              <a:rPr lang="en-US" sz="1200" b="1" kern="1200" dirty="0">
                <a:solidFill>
                  <a:schemeClr val="tx1"/>
                </a:solidFill>
                <a:effectLst/>
                <a:latin typeface="+mn-lt"/>
                <a:ea typeface="+mn-ea"/>
                <a:cs typeface="+mn-cs"/>
              </a:rPr>
              <a:t>to estimate the probability that a housing unit has a smoke alarm. </a:t>
            </a:r>
            <a:endParaRPr lang="en-US"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The results show that the Fire Dept. should focus on the southwest (bottom left hand corner) of Arlington.</a:t>
            </a:r>
          </a:p>
          <a:p>
            <a:pPr marL="228600" lvl="0" indent="-228600">
              <a:buFont typeface="+mj-lt"/>
              <a:buAutoNum type="arabicPeriod"/>
            </a:pPr>
            <a:r>
              <a:rPr lang="en-US" sz="1200" kern="1200" dirty="0">
                <a:solidFill>
                  <a:schemeClr val="tx1"/>
                </a:solidFill>
                <a:effectLst/>
                <a:latin typeface="+mn-lt"/>
                <a:ea typeface="+mn-ea"/>
                <a:cs typeface="+mn-cs"/>
              </a:rPr>
              <a:t>This is an example of an issue that required mapping multiple sources of different kinds of data to inform a topic.</a:t>
            </a:r>
          </a:p>
          <a:p>
            <a:pPr marL="228600" lvl="0" indent="-228600">
              <a:buFont typeface="+mj-lt"/>
              <a:buAutoNum type="arabicPeriod"/>
            </a:pPr>
            <a:endParaRPr lang="en-US" sz="1200" kern="1200" dirty="0">
              <a:solidFill>
                <a:schemeClr val="tx1"/>
              </a:solidFill>
              <a:effectLst/>
              <a:latin typeface="+mn-lt"/>
              <a:ea typeface="+mn-ea"/>
              <a:cs typeface="+mn-cs"/>
            </a:endParaRPr>
          </a:p>
          <a:p>
            <a:pPr marL="0" indent="0" algn="just">
              <a:buNone/>
            </a:pPr>
            <a:r>
              <a:rPr lang="en-US" sz="1200" b="1" dirty="0">
                <a:latin typeface="+mn-lt"/>
                <a:ea typeface="Trebuchet MS" charset="0"/>
                <a:cs typeface="Helvetica"/>
              </a:rPr>
              <a:t>The model estimates the probability that a housing unit has a smoke alarm. </a:t>
            </a:r>
          </a:p>
          <a:p>
            <a:pPr algn="just"/>
            <a:r>
              <a:rPr lang="en-US" sz="1200" dirty="0">
                <a:latin typeface="+mn-lt"/>
                <a:ea typeface="Trebuchet MS" charset="0"/>
                <a:cs typeface="Helvetica Light"/>
              </a:rPr>
              <a:t>We fit a Bayesian logistic regression model with conditionally autoregressive spatial effects. </a:t>
            </a:r>
          </a:p>
          <a:p>
            <a:pPr algn="just"/>
            <a:r>
              <a:rPr lang="en-US" sz="1200" dirty="0">
                <a:latin typeface="+mn-lt"/>
                <a:ea typeface="Trebuchet MS" charset="0"/>
                <a:cs typeface="Helvetica Light"/>
              </a:rPr>
              <a:t>Because of the spatial dependence included in the model, the predictions are made for each residential unit in the CoreLogic data source that are:</a:t>
            </a:r>
          </a:p>
          <a:p>
            <a:pPr marL="1149350" lvl="2" indent="-457200" algn="just">
              <a:buFont typeface="Arial" charset="0"/>
              <a:buChar char="•"/>
            </a:pPr>
            <a:r>
              <a:rPr lang="en-US" sz="1200" dirty="0">
                <a:latin typeface="+mn-lt"/>
                <a:ea typeface="Trebuchet MS" charset="0"/>
                <a:cs typeface="Helvetica Light"/>
              </a:rPr>
              <a:t>in census block groups that appeared in the original data or in a census block group neighboring those in the original data; and</a:t>
            </a:r>
          </a:p>
          <a:p>
            <a:pPr marL="1149350" lvl="2" indent="-457200" algn="just">
              <a:buFont typeface="Arial" charset="0"/>
              <a:buChar char="•"/>
            </a:pPr>
            <a:r>
              <a:rPr lang="en-US" sz="1200" dirty="0">
                <a:latin typeface="+mn-lt"/>
                <a:ea typeface="Trebuchet MS" charset="0"/>
                <a:cs typeface="Helvetica Light"/>
              </a:rPr>
              <a:t>with no missing covariate values and/or census block group information.</a:t>
            </a:r>
          </a:p>
          <a:p>
            <a:pPr marL="0" indent="0">
              <a:spcBef>
                <a:spcPts val="0"/>
              </a:spcBef>
              <a:buNone/>
            </a:pPr>
            <a:r>
              <a:rPr lang="en-US" sz="1200" dirty="0">
                <a:solidFill>
                  <a:srgbClr val="800000"/>
                </a:solidFill>
                <a:effectLst>
                  <a:outerShdw blurRad="50800" dist="38100" dir="2700000" algn="tl" rotWithShape="0">
                    <a:srgbClr val="000000">
                      <a:alpha val="43000"/>
                    </a:srgbClr>
                  </a:outerShdw>
                </a:effectLst>
                <a:latin typeface="+mn-lt"/>
                <a:cs typeface="Helvetica Light"/>
              </a:rPr>
              <a:t>Predictions are made for 49,178 residential units. </a:t>
            </a:r>
          </a:p>
          <a:p>
            <a:pPr marL="0" indent="0">
              <a:spcBef>
                <a:spcPts val="0"/>
              </a:spcBef>
              <a:buNone/>
            </a:pPr>
            <a:endParaRPr lang="en-US" sz="1200" dirty="0">
              <a:solidFill>
                <a:srgbClr val="800000"/>
              </a:solidFill>
              <a:effectLst>
                <a:outerShdw blurRad="50800" dist="38100" dir="2700000" algn="tl" rotWithShape="0">
                  <a:srgbClr val="000000">
                    <a:alpha val="43000"/>
                  </a:srgbClr>
                </a:outerShdw>
              </a:effectLst>
              <a:latin typeface="+mn-lt"/>
              <a:cs typeface="Helvetica Light"/>
            </a:endParaRPr>
          </a:p>
          <a:p>
            <a:r>
              <a:rPr lang="en-US" sz="1200" dirty="0">
                <a:latin typeface="+mn-lt"/>
                <a:ea typeface="Arial Narrow" charset="0"/>
                <a:cs typeface="Arial Narrow" charset="0"/>
              </a:rPr>
              <a:t>House Level Predictors: </a:t>
            </a:r>
          </a:p>
          <a:p>
            <a:r>
              <a:rPr lang="en-US" sz="1200" dirty="0">
                <a:latin typeface="+mn-lt"/>
                <a:ea typeface="Arial Narrow" charset="0"/>
                <a:cs typeface="Arial Narrow" charset="0"/>
              </a:rPr>
              <a:t>  home value</a:t>
            </a:r>
          </a:p>
          <a:p>
            <a:r>
              <a:rPr lang="en-US" sz="1200" dirty="0">
                <a:latin typeface="+mn-lt"/>
                <a:ea typeface="Arial Narrow" charset="0"/>
                <a:cs typeface="Arial Narrow" charset="0"/>
              </a:rPr>
              <a:t>  home age</a:t>
            </a:r>
          </a:p>
          <a:p>
            <a:r>
              <a:rPr lang="en-US" sz="1200" dirty="0">
                <a:latin typeface="+mn-lt"/>
                <a:ea typeface="Arial Narrow" charset="0"/>
                <a:cs typeface="Arial Narrow" charset="0"/>
              </a:rPr>
              <a:t>Block Group Level Predictors:</a:t>
            </a:r>
          </a:p>
          <a:p>
            <a:r>
              <a:rPr lang="en-US" sz="1200" dirty="0">
                <a:latin typeface="+mn-lt"/>
                <a:ea typeface="Arial Narrow" charset="0"/>
                <a:cs typeface="Arial Narrow" charset="0"/>
              </a:rPr>
              <a:t>  median income</a:t>
            </a:r>
          </a:p>
          <a:p>
            <a:r>
              <a:rPr lang="en-US" sz="1200" dirty="0">
                <a:latin typeface="+mn-lt"/>
                <a:ea typeface="Arial Narrow" charset="0"/>
                <a:cs typeface="Arial Narrow" charset="0"/>
              </a:rPr>
              <a:t>  % single family homes</a:t>
            </a:r>
          </a:p>
          <a:p>
            <a:r>
              <a:rPr lang="en-US" sz="1200" dirty="0">
                <a:latin typeface="+mn-lt"/>
                <a:ea typeface="Arial Narrow" charset="0"/>
                <a:cs typeface="Arial Narrow" charset="0"/>
              </a:rPr>
              <a:t>  % living alone</a:t>
            </a:r>
          </a:p>
          <a:p>
            <a:pPr marL="0" indent="0">
              <a:spcBef>
                <a:spcPts val="0"/>
              </a:spcBef>
              <a:buNone/>
            </a:pPr>
            <a:endParaRPr lang="en-US" sz="1200" dirty="0">
              <a:solidFill>
                <a:srgbClr val="800000"/>
              </a:solidFill>
              <a:effectLst>
                <a:outerShdw blurRad="50800" dist="38100" dir="2700000" algn="tl" rotWithShape="0">
                  <a:srgbClr val="000000">
                    <a:alpha val="43000"/>
                  </a:srgbClr>
                </a:outerShdw>
              </a:effectLst>
              <a:latin typeface="+mn-lt"/>
              <a:cs typeface="Helvetica Light"/>
            </a:endParaRPr>
          </a:p>
          <a:p>
            <a:pPr marL="0" indent="0">
              <a:spcBef>
                <a:spcPts val="0"/>
              </a:spcBef>
              <a:buNone/>
            </a:pPr>
            <a:endParaRPr lang="en-US" sz="1200" dirty="0">
              <a:solidFill>
                <a:srgbClr val="800000"/>
              </a:solidFill>
              <a:effectLst>
                <a:outerShdw blurRad="50800" dist="38100" dir="2700000" algn="tl" rotWithShape="0">
                  <a:srgbClr val="000000">
                    <a:alpha val="43000"/>
                  </a:srgbClr>
                </a:outerShdw>
              </a:effectLst>
              <a:latin typeface="+mn-lt"/>
              <a:cs typeface="Helvetica Light"/>
            </a:endParaRPr>
          </a:p>
          <a:p>
            <a:pPr marL="0" indent="0">
              <a:spcBef>
                <a:spcPts val="0"/>
              </a:spcBef>
              <a:buNone/>
            </a:pPr>
            <a:r>
              <a:rPr lang="en-US" sz="1200" dirty="0">
                <a:solidFill>
                  <a:srgbClr val="800000"/>
                </a:solidFill>
                <a:effectLst>
                  <a:outerShdw blurRad="50800" dist="38100" dir="2700000" algn="tl" rotWithShape="0">
                    <a:srgbClr val="000000">
                      <a:alpha val="43000"/>
                    </a:srgbClr>
                  </a:outerShdw>
                </a:effectLst>
                <a:latin typeface="+mn-lt"/>
                <a:cs typeface="Helvetica Light"/>
              </a:rPr>
              <a:t>Predictive Performance:</a:t>
            </a:r>
          </a:p>
          <a:p>
            <a:r>
              <a:rPr lang="en-US" sz="1200" kern="1200" dirty="0">
                <a:solidFill>
                  <a:schemeClr val="tx1"/>
                </a:solidFill>
                <a:effectLst/>
                <a:latin typeface="+mn-lt"/>
                <a:ea typeface="+mn-ea"/>
                <a:cs typeface="+mn-cs"/>
              </a:rPr>
              <a:t>Metrics</a:t>
            </a:r>
          </a:p>
          <a:p>
            <a:r>
              <a:rPr lang="en-US" sz="1200" kern="1200" dirty="0">
                <a:solidFill>
                  <a:schemeClr val="tx1"/>
                </a:solidFill>
                <a:effectLst/>
                <a:latin typeface="+mn-lt"/>
                <a:ea typeface="+mn-ea"/>
                <a:cs typeface="+mn-cs"/>
              </a:rPr>
              <a:t>• Precision: When the model suggests the home has a smoke alarm, what</a:t>
            </a:r>
          </a:p>
          <a:p>
            <a:r>
              <a:rPr lang="en-US" sz="1200" kern="1200" dirty="0">
                <a:solidFill>
                  <a:schemeClr val="tx1"/>
                </a:solidFill>
                <a:effectLst/>
                <a:latin typeface="+mn-lt"/>
                <a:ea typeface="+mn-ea"/>
                <a:cs typeface="+mn-cs"/>
              </a:rPr>
              <a:t>percentage of these homes actually have it?</a:t>
            </a:r>
          </a:p>
          <a:p>
            <a:r>
              <a:rPr lang="en-US" sz="1200" kern="1200" dirty="0">
                <a:solidFill>
                  <a:schemeClr val="tx1"/>
                </a:solidFill>
                <a:effectLst/>
                <a:latin typeface="+mn-lt"/>
                <a:ea typeface="+mn-ea"/>
                <a:cs typeface="+mn-cs"/>
              </a:rPr>
              <a:t>• Recall: What percentage of homes with alarms is the model catching?</a:t>
            </a:r>
          </a:p>
          <a:p>
            <a:r>
              <a:rPr lang="en-US" sz="1200" kern="1200" dirty="0">
                <a:solidFill>
                  <a:schemeClr val="tx1"/>
                </a:solidFill>
                <a:effectLst/>
                <a:latin typeface="+mn-lt"/>
                <a:ea typeface="+mn-ea"/>
                <a:cs typeface="+mn-cs"/>
              </a:rPr>
              <a:t>When 𝑝" &lt; 𝑡 for threshold 𝑡, the model predicts that household 𝑖 needs a smoke</a:t>
            </a:r>
          </a:p>
          <a:p>
            <a:r>
              <a:rPr lang="en-US" sz="1200" kern="1200" dirty="0">
                <a:solidFill>
                  <a:schemeClr val="tx1"/>
                </a:solidFill>
                <a:effectLst/>
                <a:latin typeface="+mn-lt"/>
                <a:ea typeface="+mn-ea"/>
                <a:cs typeface="+mn-cs"/>
              </a:rPr>
              <a:t>alarm intervention</a:t>
            </a:r>
          </a:p>
          <a:p>
            <a:r>
              <a:rPr lang="en-US" sz="1200" kern="1200" dirty="0">
                <a:solidFill>
                  <a:schemeClr val="tx1"/>
                </a:solidFill>
                <a:effectLst/>
                <a:latin typeface="+mn-lt"/>
                <a:ea typeface="+mn-ea"/>
                <a:cs typeface="+mn-cs"/>
              </a:rPr>
              <a:t>• We find the value of t that maximizes precision and recall</a:t>
            </a:r>
          </a:p>
          <a:p>
            <a:r>
              <a:rPr lang="en-US" sz="1200" kern="1200" dirty="0">
                <a:solidFill>
                  <a:schemeClr val="tx1"/>
                </a:solidFill>
                <a:effectLst/>
                <a:latin typeface="+mn-lt"/>
                <a:ea typeface="+mn-ea"/>
                <a:cs typeface="+mn-cs"/>
              </a:rPr>
              <a:t>Models are trained using repeated holdout samples of 10%, 15% and 20%</a:t>
            </a:r>
          </a:p>
          <a:p>
            <a:r>
              <a:rPr lang="en-US" sz="1200" kern="1200" dirty="0">
                <a:solidFill>
                  <a:schemeClr val="tx1"/>
                </a:solidFill>
                <a:effectLst/>
                <a:latin typeface="+mn-lt"/>
                <a:ea typeface="+mn-ea"/>
                <a:cs typeface="+mn-cs"/>
              </a:rPr>
              <a:t>of the observations</a:t>
            </a:r>
          </a:p>
          <a:p>
            <a:r>
              <a:rPr lang="en-US" sz="1200" kern="1200" dirty="0">
                <a:solidFill>
                  <a:schemeClr val="tx1"/>
                </a:solidFill>
                <a:effectLst/>
                <a:latin typeface="+mn-lt"/>
                <a:ea typeface="+mn-ea"/>
                <a:cs typeface="+mn-cs"/>
              </a:rPr>
              <a:t>• For each holdout sample, the model is fit and predicted probabilities are assigned</a:t>
            </a:r>
          </a:p>
          <a:p>
            <a:r>
              <a:rPr lang="en-US" sz="1200" kern="1200" dirty="0">
                <a:solidFill>
                  <a:schemeClr val="tx1"/>
                </a:solidFill>
                <a:effectLst/>
                <a:latin typeface="+mn-lt"/>
                <a:ea typeface="+mn-ea"/>
                <a:cs typeface="+mn-cs"/>
              </a:rPr>
              <a:t>to the holdout samples</a:t>
            </a:r>
          </a:p>
          <a:p>
            <a:r>
              <a:rPr lang="en-US" sz="1200" kern="1200" dirty="0">
                <a:solidFill>
                  <a:schemeClr val="tx1"/>
                </a:solidFill>
                <a:effectLst/>
                <a:latin typeface="+mn-lt"/>
                <a:ea typeface="+mn-ea"/>
                <a:cs typeface="+mn-cs"/>
              </a:rPr>
              <a:t>2015 Operation </a:t>
            </a:r>
            <a:r>
              <a:rPr lang="en-US" sz="1200" kern="1200" dirty="0" err="1">
                <a:solidFill>
                  <a:schemeClr val="tx1"/>
                </a:solidFill>
                <a:effectLst/>
                <a:latin typeface="+mn-lt"/>
                <a:ea typeface="+mn-ea"/>
                <a:cs typeface="+mn-cs"/>
              </a:rPr>
              <a:t>FireSafe</a:t>
            </a:r>
            <a:r>
              <a:rPr lang="en-US" sz="1200" kern="1200" dirty="0">
                <a:solidFill>
                  <a:schemeClr val="tx1"/>
                </a:solidFill>
                <a:effectLst/>
                <a:latin typeface="+mn-lt"/>
                <a:ea typeface="+mn-ea"/>
                <a:cs typeface="+mn-cs"/>
              </a:rPr>
              <a:t> data used to estimate the performance of 2016 data</a:t>
            </a:r>
          </a:p>
          <a:p>
            <a:r>
              <a:rPr lang="en-US" sz="1200" kern="1200" dirty="0">
                <a:solidFill>
                  <a:schemeClr val="tx1"/>
                </a:solidFill>
                <a:effectLst/>
                <a:latin typeface="+mn-lt"/>
                <a:ea typeface="+mn-ea"/>
                <a:cs typeface="+mn-cs"/>
              </a:rPr>
              <a:t>• Then both years were used to make final predictions for 2017</a:t>
            </a:r>
          </a:p>
          <a:p>
            <a:r>
              <a:rPr lang="en-US" sz="1200" kern="1200" dirty="0">
                <a:solidFill>
                  <a:schemeClr val="tx1"/>
                </a:solidFill>
                <a:effectLst/>
                <a:latin typeface="+mn-lt"/>
                <a:ea typeface="+mn-ea"/>
                <a:cs typeface="+mn-cs"/>
              </a:rPr>
              <a:t>Predictions made at the household level and aggregated to Census block groups</a:t>
            </a:r>
          </a:p>
          <a:p>
            <a:pPr marL="0" indent="0">
              <a:spcBef>
                <a:spcPts val="0"/>
              </a:spcBef>
              <a:buNone/>
            </a:pPr>
            <a:endParaRPr lang="en-US" sz="1200" dirty="0">
              <a:solidFill>
                <a:srgbClr val="800000"/>
              </a:solidFill>
              <a:effectLst>
                <a:outerShdw blurRad="50800" dist="38100" dir="2700000" algn="tl" rotWithShape="0">
                  <a:srgbClr val="000000">
                    <a:alpha val="43000"/>
                  </a:srgbClr>
                </a:outerShdw>
              </a:effectLst>
              <a:latin typeface="+mn-lt"/>
              <a:cs typeface="Helvetica Light"/>
            </a:endParaRPr>
          </a:p>
          <a:p>
            <a:endParaRPr lang="en-US" sz="1200" dirty="0">
              <a:latin typeface="+mn-lt"/>
              <a:ea typeface="Arial Narrow" charset="0"/>
              <a:cs typeface="Arial Narrow" charset="0"/>
            </a:endParaRPr>
          </a:p>
          <a:p>
            <a:pPr marL="0" indent="0" algn="just">
              <a:buNone/>
            </a:pPr>
            <a:endParaRPr lang="en-US" sz="1200" b="1" dirty="0">
              <a:latin typeface="+mn-lt"/>
              <a:ea typeface="Trebuchet MS" charset="0"/>
              <a:cs typeface="Helvetica"/>
            </a:endParaRPr>
          </a:p>
          <a:p>
            <a:endParaRPr lang="en-US" sz="1200" dirty="0">
              <a:latin typeface="+mn-lt"/>
            </a:endParaRPr>
          </a:p>
          <a:p>
            <a:endParaRPr lang="en-US" sz="1200" dirty="0">
              <a:latin typeface="+mn-lt"/>
            </a:endParaRPr>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35</a:t>
            </a:fld>
            <a:endParaRPr lang="en-US"/>
          </a:p>
        </p:txBody>
      </p:sp>
    </p:spTree>
    <p:extLst>
      <p:ext uri="{BB962C8B-B14F-4D97-AF65-F5344CB8AC3E}">
        <p14:creationId xmlns:p14="http://schemas.microsoft.com/office/powerpoint/2010/main" val="3499425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200" b="1">
                <a:solidFill>
                  <a:srgbClr val="002060"/>
                </a:solidFill>
                <a:latin typeface="ITC Franklin Gothic Std Bk Cd"/>
              </a:rPr>
              <a:t> </a:t>
            </a:r>
            <a:r>
              <a:rPr lang="en-US" sz="1100" kern="0">
                <a:solidFill>
                  <a:schemeClr val="tx1"/>
                </a:solidFill>
                <a:latin typeface="ITC Franklin Gothic Std Book" panose="020B0504030503020204" pitchFamily="34" charset="0"/>
              </a:rPr>
              <a:t>What is the </a:t>
            </a:r>
            <a:r>
              <a:rPr lang="en-US" sz="1100" b="1" kern="0">
                <a:solidFill>
                  <a:srgbClr val="002060"/>
                </a:solidFill>
                <a:latin typeface="ITC Franklin Gothic Std Book" panose="020B0504030503020204" pitchFamily="34" charset="0"/>
              </a:rPr>
              <a:t>problem</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decision </a:t>
            </a:r>
            <a:r>
              <a:rPr lang="en-US" sz="1100" kern="0">
                <a:solidFill>
                  <a:schemeClr val="tx1"/>
                </a:solidFill>
                <a:latin typeface="ITC Franklin Gothic Std Book" panose="020B0504030503020204" pitchFamily="34" charset="0"/>
              </a:rPr>
              <a:t>needs to be made? </a:t>
            </a:r>
            <a:r>
              <a:rPr lang="en-US" sz="1100" i="1" kern="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data are available</a:t>
            </a:r>
            <a:r>
              <a:rPr lang="en-US" sz="1100" kern="0">
                <a:solidFill>
                  <a:schemeClr val="tx1"/>
                </a:solidFill>
                <a:latin typeface="ITC Franklin Gothic Std Book" panose="020B0504030503020204" pitchFamily="34" charset="0"/>
              </a:rPr>
              <a:t>? Why should I </a:t>
            </a:r>
            <a:r>
              <a:rPr lang="en-US" sz="1100" b="1" kern="0">
                <a:solidFill>
                  <a:srgbClr val="002060"/>
                </a:solidFill>
                <a:latin typeface="ITC Franklin Gothic Std Book" panose="020B0504030503020204" pitchFamily="34" charset="0"/>
              </a:rPr>
              <a:t>trust the data</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analyses </a:t>
            </a:r>
            <a:r>
              <a:rPr lang="en-US" sz="1100" kern="0">
                <a:solidFill>
                  <a:schemeClr val="tx1"/>
                </a:solidFill>
                <a:latin typeface="ITC Franklin Gothic Std Book" panose="020B0504030503020204" pitchFamily="34" charset="0"/>
              </a:rPr>
              <a:t>are needed to inform the decision? </a:t>
            </a:r>
            <a:r>
              <a:rPr lang="en-US" sz="1100" i="1" kern="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are the </a:t>
            </a:r>
            <a:r>
              <a:rPr lang="en-US" sz="1100" b="1" kern="0">
                <a:solidFill>
                  <a:srgbClr val="002060"/>
                </a:solidFill>
                <a:latin typeface="ITC Franklin Gothic Std Book" panose="020B0504030503020204" pitchFamily="34" charset="0"/>
              </a:rPr>
              <a:t>ethical considerations</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a:solidFill>
                  <a:schemeClr val="tx1"/>
                </a:solidFill>
                <a:latin typeface="ITC Franklin Gothic Std Book" panose="020B0504030503020204" pitchFamily="34" charset="0"/>
              </a:rPr>
              <a:t>What part of the </a:t>
            </a:r>
            <a:r>
              <a:rPr lang="en-US" sz="1100" b="1" kern="0">
                <a:solidFill>
                  <a:srgbClr val="002060"/>
                </a:solidFill>
                <a:latin typeface="ITC Franklin Gothic Std Book" panose="020B0504030503020204" pitchFamily="34" charset="0"/>
              </a:rPr>
              <a:t>data science process </a:t>
            </a:r>
            <a:r>
              <a:rPr lang="en-US" sz="1100" kern="0">
                <a:solidFill>
                  <a:schemeClr val="tx1"/>
                </a:solidFill>
                <a:latin typeface="ITC Franklin Gothic Std Book" panose="020B0504030503020204" pitchFamily="34" charset="0"/>
              </a:rPr>
              <a:t>is being discussed with me? (</a:t>
            </a:r>
            <a:r>
              <a:rPr lang="en-US" sz="1100" i="1" kern="0">
                <a:solidFill>
                  <a:schemeClr val="tx1"/>
                </a:solidFill>
                <a:latin typeface="ITC Franklin Gothic Std Book" panose="020B0504030503020204" pitchFamily="34" charset="0"/>
              </a:rPr>
              <a:t>clear communication and dissemination throughout the entire data science process</a:t>
            </a:r>
            <a:r>
              <a:rPr lang="en-US" sz="1100" kern="0">
                <a:solidFill>
                  <a:schemeClr val="tx1"/>
                </a:solidFill>
                <a:latin typeface="ITC Franklin Gothic Std Book" panose="020B0504030503020204" pitchFamily="34" charset="0"/>
              </a:rPr>
              <a:t>) </a:t>
            </a:r>
          </a:p>
          <a:p>
            <a:pPr fontAlgn="base">
              <a:spcAft>
                <a:spcPts val="1200"/>
              </a:spcAft>
            </a:pPr>
            <a:endParaRPr lang="en-US" sz="1100">
              <a:solidFill>
                <a:srgbClr val="FF0000"/>
              </a:solidFill>
              <a:latin typeface="ITC Franklin Gothic Std Bk C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882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1" u="sng" kern="1200">
                <a:solidFill>
                  <a:schemeClr val="tx1"/>
                </a:solidFill>
                <a:effectLst/>
                <a:latin typeface="+mn-lt"/>
                <a:ea typeface="+mn-ea"/>
                <a:cs typeface="+mn-cs"/>
              </a:rPr>
              <a:t>BACKGROUND</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Roanoke Valley Alleghany Region is a beautiful area </a:t>
            </a:r>
            <a:r>
              <a:rPr lang="en-US" sz="1200" b="1" kern="1200">
                <a:solidFill>
                  <a:schemeClr val="tx1"/>
                </a:solidFill>
                <a:effectLst/>
                <a:latin typeface="+mn-lt"/>
                <a:ea typeface="+mn-ea"/>
                <a:cs typeface="+mn-cs"/>
              </a:rPr>
              <a:t>of 5 counties and 3 cities in western Virginia.</a:t>
            </a:r>
            <a:r>
              <a:rPr lang="en-US" sz="1200" kern="1200">
                <a:solidFill>
                  <a:schemeClr val="tx1"/>
                </a:solidFill>
                <a:effectLst/>
                <a:latin typeface="+mn-lt"/>
                <a:ea typeface="+mn-ea"/>
                <a:cs typeface="+mn-cs"/>
              </a:rPr>
              <a:t>  It has a </a:t>
            </a:r>
            <a:r>
              <a:rPr lang="en-US" sz="1200" b="1" kern="1200">
                <a:solidFill>
                  <a:schemeClr val="tx1"/>
                </a:solidFill>
                <a:effectLst/>
                <a:latin typeface="+mn-lt"/>
                <a:ea typeface="+mn-ea"/>
                <a:cs typeface="+mn-cs"/>
              </a:rPr>
              <a:t>population of about 300K+ </a:t>
            </a:r>
            <a:r>
              <a:rPr lang="en-US" sz="1200" kern="1200">
                <a:solidFill>
                  <a:schemeClr val="tx1"/>
                </a:solidFill>
                <a:effectLst/>
                <a:latin typeface="+mn-lt"/>
                <a:ea typeface="+mn-ea"/>
                <a:cs typeface="+mn-cs"/>
              </a:rPr>
              <a:t>and a low unemployment rate.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Unemployment hovers at about 2.5% </a:t>
            </a:r>
          </a:p>
          <a:p>
            <a:r>
              <a:rPr lang="en-US" sz="1200" kern="1200">
                <a:solidFill>
                  <a:schemeClr val="tx1"/>
                </a:solidFill>
                <a:effectLst/>
                <a:latin typeface="+mn-lt"/>
                <a:ea typeface="+mn-ea"/>
                <a:cs typeface="+mn-cs"/>
              </a:rPr>
              <a:t>The population continues to fall. 313,289, https://</a:t>
            </a:r>
            <a:r>
              <a:rPr lang="en-US" sz="1200" kern="1200" err="1">
                <a:solidFill>
                  <a:schemeClr val="tx1"/>
                </a:solidFill>
                <a:effectLst/>
                <a:latin typeface="+mn-lt"/>
                <a:ea typeface="+mn-ea"/>
                <a:cs typeface="+mn-cs"/>
              </a:rPr>
              <a:t>censusreporter.org</a:t>
            </a:r>
            <a:r>
              <a:rPr lang="en-US" sz="1200" kern="1200">
                <a:solidFill>
                  <a:schemeClr val="tx1"/>
                </a:solidFill>
                <a:effectLst/>
                <a:latin typeface="+mn-lt"/>
                <a:ea typeface="+mn-ea"/>
                <a:cs typeface="+mn-cs"/>
              </a:rPr>
              <a:t>/profiles/31000US40220-roanoke-va-metro-area/ </a:t>
            </a:r>
          </a:p>
          <a:p>
            <a:endParaRPr lang="en-US"/>
          </a:p>
          <a:p>
            <a:r>
              <a:rPr lang="en-US" sz="1200" kern="1200">
                <a:solidFill>
                  <a:schemeClr val="tx1"/>
                </a:solidFill>
                <a:effectLst/>
                <a:latin typeface="+mn-lt"/>
                <a:ea typeface="+mn-ea"/>
                <a:cs typeface="+mn-cs"/>
              </a:rPr>
              <a:t>Population: 313,289+ Alleghany County (14734+ 328,013)</a:t>
            </a:r>
          </a:p>
          <a:p>
            <a:r>
              <a:rPr lang="en-US" sz="1200" kern="1200">
                <a:solidFill>
                  <a:schemeClr val="tx1"/>
                </a:solidFill>
                <a:effectLst/>
                <a:latin typeface="+mn-lt"/>
                <a:ea typeface="+mn-ea"/>
                <a:cs typeface="+mn-cs"/>
              </a:rPr>
              <a:t>Size: 2319 square miles</a:t>
            </a:r>
          </a:p>
          <a:p>
            <a:r>
              <a:rPr lang="en-US" sz="1200" kern="1200">
                <a:solidFill>
                  <a:schemeClr val="tx1"/>
                </a:solidFill>
                <a:effectLst/>
                <a:latin typeface="+mn-lt"/>
                <a:ea typeface="+mn-ea"/>
                <a:cs typeface="+mn-cs"/>
              </a:rPr>
              <a:t>Unemployment rate: 2.8% </a:t>
            </a:r>
          </a:p>
          <a:p>
            <a:r>
              <a:rPr lang="en-US" sz="1200" kern="1200">
                <a:solidFill>
                  <a:schemeClr val="tx1"/>
                </a:solidFill>
                <a:effectLst/>
                <a:latin typeface="+mn-lt"/>
                <a:ea typeface="+mn-ea"/>
                <a:cs typeface="+mn-cs"/>
              </a:rPr>
              <a:t>Race: 78% </a:t>
            </a:r>
          </a:p>
          <a:p>
            <a:r>
              <a:rPr lang="en-US" sz="1200" b="1" kern="1200">
                <a:solidFill>
                  <a:schemeClr val="tx1"/>
                </a:solidFill>
                <a:effectLst/>
                <a:latin typeface="+mn-lt"/>
                <a:ea typeface="+mn-ea"/>
                <a:cs typeface="+mn-cs"/>
              </a:rPr>
              <a:t>All other date are ACS 2020-5 </a:t>
            </a:r>
            <a:r>
              <a:rPr lang="en-US" sz="1200" b="1" u="sng" kern="1200">
                <a:solidFill>
                  <a:schemeClr val="tx1"/>
                </a:solidFill>
                <a:effectLst/>
                <a:latin typeface="+mn-lt"/>
                <a:ea typeface="+mn-ea"/>
                <a:cs typeface="+mn-cs"/>
                <a:hlinkClick r:id="rId3"/>
              </a:rPr>
              <a:t>https://censusreporter.org/profiles/31000US40220-roanoke-va-metro-area/</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Unemployment rate </a:t>
            </a:r>
            <a:r>
              <a:rPr lang="en-US" sz="1200" kern="1200">
                <a:solidFill>
                  <a:schemeClr val="tx1"/>
                </a:solidFill>
                <a:effectLst/>
                <a:latin typeface="+mn-lt"/>
                <a:ea typeface="+mn-ea"/>
                <a:cs typeface="+mn-cs"/>
              </a:rPr>
              <a:t>FRED St Louis Feb, 2022</a:t>
            </a:r>
          </a:p>
          <a:p>
            <a:r>
              <a:rPr lang="en-US" sz="1200" b="1" u="sng" kern="1200">
                <a:solidFill>
                  <a:schemeClr val="tx1"/>
                </a:solidFill>
                <a:effectLst/>
                <a:latin typeface="+mn-lt"/>
                <a:ea typeface="+mn-ea"/>
                <a:cs typeface="+mn-cs"/>
                <a:hlinkClick r:id="rId4"/>
              </a:rPr>
              <a:t>https://fred.stlouisfed.org/series/ROAN251URN</a:t>
            </a:r>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endParaRPr lang="en-US"/>
          </a:p>
        </p:txBody>
      </p:sp>
    </p:spTree>
    <p:extLst>
      <p:ext uri="{BB962C8B-B14F-4D97-AF65-F5344CB8AC3E}">
        <p14:creationId xmlns:p14="http://schemas.microsoft.com/office/powerpoint/2010/main" val="2581602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200" b="1">
                <a:solidFill>
                  <a:srgbClr val="002060"/>
                </a:solidFill>
                <a:latin typeface="ITC Franklin Gothic Std Bk Cd"/>
              </a:rPr>
              <a:t> </a:t>
            </a:r>
            <a:r>
              <a:rPr lang="en-US" sz="1100" kern="0">
                <a:solidFill>
                  <a:schemeClr val="tx1"/>
                </a:solidFill>
                <a:latin typeface="ITC Franklin Gothic Std Book" panose="020B0504030503020204" pitchFamily="34" charset="0"/>
              </a:rPr>
              <a:t>What is the </a:t>
            </a:r>
            <a:r>
              <a:rPr lang="en-US" sz="1100" b="1" kern="0">
                <a:solidFill>
                  <a:srgbClr val="002060"/>
                </a:solidFill>
                <a:latin typeface="ITC Franklin Gothic Std Book" panose="020B0504030503020204" pitchFamily="34" charset="0"/>
              </a:rPr>
              <a:t>problem</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decision </a:t>
            </a:r>
            <a:r>
              <a:rPr lang="en-US" sz="1100" kern="0">
                <a:solidFill>
                  <a:schemeClr val="tx1"/>
                </a:solidFill>
                <a:latin typeface="ITC Franklin Gothic Std Book" panose="020B0504030503020204" pitchFamily="34" charset="0"/>
              </a:rPr>
              <a:t>needs to be made? </a:t>
            </a:r>
            <a:r>
              <a:rPr lang="en-US" sz="1100" i="1" kern="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data are available</a:t>
            </a:r>
            <a:r>
              <a:rPr lang="en-US" sz="1100" kern="0">
                <a:solidFill>
                  <a:schemeClr val="tx1"/>
                </a:solidFill>
                <a:latin typeface="ITC Franklin Gothic Std Book" panose="020B0504030503020204" pitchFamily="34" charset="0"/>
              </a:rPr>
              <a:t>? Why should I </a:t>
            </a:r>
            <a:r>
              <a:rPr lang="en-US" sz="1100" b="1" kern="0">
                <a:solidFill>
                  <a:srgbClr val="002060"/>
                </a:solidFill>
                <a:latin typeface="ITC Franklin Gothic Std Book" panose="020B0504030503020204" pitchFamily="34" charset="0"/>
              </a:rPr>
              <a:t>trust the data</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analyses </a:t>
            </a:r>
            <a:r>
              <a:rPr lang="en-US" sz="1100" kern="0">
                <a:solidFill>
                  <a:schemeClr val="tx1"/>
                </a:solidFill>
                <a:latin typeface="ITC Franklin Gothic Std Book" panose="020B0504030503020204" pitchFamily="34" charset="0"/>
              </a:rPr>
              <a:t>are needed to inform the decision? </a:t>
            </a:r>
            <a:r>
              <a:rPr lang="en-US" sz="1100" i="1" kern="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are the </a:t>
            </a:r>
            <a:r>
              <a:rPr lang="en-US" sz="1100" b="1" kern="0">
                <a:solidFill>
                  <a:srgbClr val="002060"/>
                </a:solidFill>
                <a:latin typeface="ITC Franklin Gothic Std Book" panose="020B0504030503020204" pitchFamily="34" charset="0"/>
              </a:rPr>
              <a:t>ethical considerations</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a:solidFill>
                  <a:schemeClr val="tx1"/>
                </a:solidFill>
                <a:latin typeface="ITC Franklin Gothic Std Book" panose="020B0504030503020204" pitchFamily="34" charset="0"/>
              </a:rPr>
              <a:t>What part of the </a:t>
            </a:r>
            <a:r>
              <a:rPr lang="en-US" sz="1100" b="1" kern="0">
                <a:solidFill>
                  <a:srgbClr val="002060"/>
                </a:solidFill>
                <a:latin typeface="ITC Franklin Gothic Std Book" panose="020B0504030503020204" pitchFamily="34" charset="0"/>
              </a:rPr>
              <a:t>data science process </a:t>
            </a:r>
            <a:r>
              <a:rPr lang="en-US" sz="1100" kern="0">
                <a:solidFill>
                  <a:schemeClr val="tx1"/>
                </a:solidFill>
                <a:latin typeface="ITC Franklin Gothic Std Book" panose="020B0504030503020204" pitchFamily="34" charset="0"/>
              </a:rPr>
              <a:t>is being discussed with me? (</a:t>
            </a:r>
            <a:r>
              <a:rPr lang="en-US" sz="1100" i="1" kern="0">
                <a:solidFill>
                  <a:schemeClr val="tx1"/>
                </a:solidFill>
                <a:latin typeface="ITC Franklin Gothic Std Book" panose="020B0504030503020204" pitchFamily="34" charset="0"/>
              </a:rPr>
              <a:t>clear communication and dissemination throughout the entire data science process</a:t>
            </a:r>
            <a:r>
              <a:rPr lang="en-US" sz="1100" kern="0">
                <a:solidFill>
                  <a:schemeClr val="tx1"/>
                </a:solidFill>
                <a:latin typeface="ITC Franklin Gothic Std Book" panose="020B0504030503020204" pitchFamily="34" charset="0"/>
              </a:rPr>
              <a:t>) </a:t>
            </a:r>
          </a:p>
          <a:p>
            <a:pPr fontAlgn="base">
              <a:spcAft>
                <a:spcPts val="1200"/>
              </a:spcAft>
            </a:pPr>
            <a:endParaRPr lang="en-US" sz="1100">
              <a:solidFill>
                <a:srgbClr val="FF0000"/>
              </a:solidFill>
              <a:latin typeface="ITC Franklin Gothic Std Bk C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371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200" b="1">
                <a:solidFill>
                  <a:srgbClr val="002060"/>
                </a:solidFill>
                <a:latin typeface="ITC Franklin Gothic Std Bk Cd"/>
              </a:rPr>
              <a:t> </a:t>
            </a:r>
            <a:r>
              <a:rPr lang="en-US" sz="1100" kern="0">
                <a:solidFill>
                  <a:schemeClr val="tx1"/>
                </a:solidFill>
                <a:latin typeface="ITC Franklin Gothic Std Book" panose="020B0504030503020204" pitchFamily="34" charset="0"/>
              </a:rPr>
              <a:t>What is the </a:t>
            </a:r>
            <a:r>
              <a:rPr lang="en-US" sz="1100" b="1" kern="0">
                <a:solidFill>
                  <a:srgbClr val="002060"/>
                </a:solidFill>
                <a:latin typeface="ITC Franklin Gothic Std Book" panose="020B0504030503020204" pitchFamily="34" charset="0"/>
              </a:rPr>
              <a:t>problem</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decision </a:t>
            </a:r>
            <a:r>
              <a:rPr lang="en-US" sz="1100" kern="0">
                <a:solidFill>
                  <a:schemeClr val="tx1"/>
                </a:solidFill>
                <a:latin typeface="ITC Franklin Gothic Std Book" panose="020B0504030503020204" pitchFamily="34" charset="0"/>
              </a:rPr>
              <a:t>needs to be made? </a:t>
            </a:r>
            <a:r>
              <a:rPr lang="en-US" sz="1100" i="1" kern="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data are available</a:t>
            </a:r>
            <a:r>
              <a:rPr lang="en-US" sz="1100" kern="0">
                <a:solidFill>
                  <a:schemeClr val="tx1"/>
                </a:solidFill>
                <a:latin typeface="ITC Franklin Gothic Std Book" panose="020B0504030503020204" pitchFamily="34" charset="0"/>
              </a:rPr>
              <a:t>? Why should I </a:t>
            </a:r>
            <a:r>
              <a:rPr lang="en-US" sz="1100" b="1" kern="0">
                <a:solidFill>
                  <a:srgbClr val="002060"/>
                </a:solidFill>
                <a:latin typeface="ITC Franklin Gothic Std Book" panose="020B0504030503020204" pitchFamily="34" charset="0"/>
              </a:rPr>
              <a:t>trust the data</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analyses </a:t>
            </a:r>
            <a:r>
              <a:rPr lang="en-US" sz="1100" kern="0">
                <a:solidFill>
                  <a:schemeClr val="tx1"/>
                </a:solidFill>
                <a:latin typeface="ITC Franklin Gothic Std Book" panose="020B0504030503020204" pitchFamily="34" charset="0"/>
              </a:rPr>
              <a:t>are needed to inform the decision? </a:t>
            </a:r>
            <a:r>
              <a:rPr lang="en-US" sz="1100" i="1" kern="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are the </a:t>
            </a:r>
            <a:r>
              <a:rPr lang="en-US" sz="1100" b="1" kern="0">
                <a:solidFill>
                  <a:srgbClr val="002060"/>
                </a:solidFill>
                <a:latin typeface="ITC Franklin Gothic Std Book" panose="020B0504030503020204" pitchFamily="34" charset="0"/>
              </a:rPr>
              <a:t>ethical considerations</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a:solidFill>
                  <a:schemeClr val="tx1"/>
                </a:solidFill>
                <a:latin typeface="ITC Franklin Gothic Std Book" panose="020B0504030503020204" pitchFamily="34" charset="0"/>
              </a:rPr>
              <a:t>What part of the </a:t>
            </a:r>
            <a:r>
              <a:rPr lang="en-US" sz="1100" b="1" kern="0">
                <a:solidFill>
                  <a:srgbClr val="002060"/>
                </a:solidFill>
                <a:latin typeface="ITC Franklin Gothic Std Book" panose="020B0504030503020204" pitchFamily="34" charset="0"/>
              </a:rPr>
              <a:t>data science process </a:t>
            </a:r>
            <a:r>
              <a:rPr lang="en-US" sz="1100" kern="0">
                <a:solidFill>
                  <a:schemeClr val="tx1"/>
                </a:solidFill>
                <a:latin typeface="ITC Franklin Gothic Std Book" panose="020B0504030503020204" pitchFamily="34" charset="0"/>
              </a:rPr>
              <a:t>is being discussed with me? (</a:t>
            </a:r>
            <a:r>
              <a:rPr lang="en-US" sz="1100" i="1" kern="0">
                <a:solidFill>
                  <a:schemeClr val="tx1"/>
                </a:solidFill>
                <a:latin typeface="ITC Franklin Gothic Std Book" panose="020B0504030503020204" pitchFamily="34" charset="0"/>
              </a:rPr>
              <a:t>clear communication and dissemination throughout the entire data science process</a:t>
            </a:r>
            <a:r>
              <a:rPr lang="en-US" sz="1100" kern="0">
                <a:solidFill>
                  <a:schemeClr val="tx1"/>
                </a:solidFill>
                <a:latin typeface="ITC Franklin Gothic Std Book" panose="020B0504030503020204" pitchFamily="34" charset="0"/>
              </a:rPr>
              <a:t>) </a:t>
            </a:r>
          </a:p>
          <a:p>
            <a:pPr fontAlgn="base">
              <a:spcAft>
                <a:spcPts val="1200"/>
              </a:spcAft>
            </a:pPr>
            <a:endParaRPr lang="en-US" sz="1100">
              <a:solidFill>
                <a:srgbClr val="FF0000"/>
              </a:solidFill>
              <a:latin typeface="ITC Franklin Gothic Std Bk C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857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200" b="1">
                <a:solidFill>
                  <a:srgbClr val="002060"/>
                </a:solidFill>
                <a:latin typeface="ITC Franklin Gothic Std Bk Cd"/>
              </a:rPr>
              <a:t> </a:t>
            </a:r>
            <a:r>
              <a:rPr lang="en-US" sz="1100" kern="0">
                <a:solidFill>
                  <a:schemeClr val="tx1"/>
                </a:solidFill>
                <a:latin typeface="ITC Franklin Gothic Std Book" panose="020B0504030503020204" pitchFamily="34" charset="0"/>
              </a:rPr>
              <a:t>What is the </a:t>
            </a:r>
            <a:r>
              <a:rPr lang="en-US" sz="1100" b="1" kern="0">
                <a:solidFill>
                  <a:srgbClr val="002060"/>
                </a:solidFill>
                <a:latin typeface="ITC Franklin Gothic Std Book" panose="020B0504030503020204" pitchFamily="34" charset="0"/>
              </a:rPr>
              <a:t>problem</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decision </a:t>
            </a:r>
            <a:r>
              <a:rPr lang="en-US" sz="1100" kern="0">
                <a:solidFill>
                  <a:schemeClr val="tx1"/>
                </a:solidFill>
                <a:latin typeface="ITC Franklin Gothic Std Book" panose="020B0504030503020204" pitchFamily="34" charset="0"/>
              </a:rPr>
              <a:t>needs to be made? </a:t>
            </a:r>
            <a:r>
              <a:rPr lang="en-US" sz="1100" i="1" kern="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data are available</a:t>
            </a:r>
            <a:r>
              <a:rPr lang="en-US" sz="1100" kern="0">
                <a:solidFill>
                  <a:schemeClr val="tx1"/>
                </a:solidFill>
                <a:latin typeface="ITC Franklin Gothic Std Book" panose="020B0504030503020204" pitchFamily="34" charset="0"/>
              </a:rPr>
              <a:t>? Why should I </a:t>
            </a:r>
            <a:r>
              <a:rPr lang="en-US" sz="1100" b="1" kern="0">
                <a:solidFill>
                  <a:srgbClr val="002060"/>
                </a:solidFill>
                <a:latin typeface="ITC Franklin Gothic Std Book" panose="020B0504030503020204" pitchFamily="34" charset="0"/>
              </a:rPr>
              <a:t>trust the data</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analyses </a:t>
            </a:r>
            <a:r>
              <a:rPr lang="en-US" sz="1100" kern="0">
                <a:solidFill>
                  <a:schemeClr val="tx1"/>
                </a:solidFill>
                <a:latin typeface="ITC Franklin Gothic Std Book" panose="020B0504030503020204" pitchFamily="34" charset="0"/>
              </a:rPr>
              <a:t>are needed to inform the decision? </a:t>
            </a:r>
            <a:r>
              <a:rPr lang="en-US" sz="1100" i="1" kern="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are the </a:t>
            </a:r>
            <a:r>
              <a:rPr lang="en-US" sz="1100" b="1" kern="0">
                <a:solidFill>
                  <a:srgbClr val="002060"/>
                </a:solidFill>
                <a:latin typeface="ITC Franklin Gothic Std Book" panose="020B0504030503020204" pitchFamily="34" charset="0"/>
              </a:rPr>
              <a:t>ethical considerations</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a:solidFill>
                  <a:schemeClr val="tx1"/>
                </a:solidFill>
                <a:latin typeface="ITC Franklin Gothic Std Book" panose="020B0504030503020204" pitchFamily="34" charset="0"/>
              </a:rPr>
              <a:t>What part of the </a:t>
            </a:r>
            <a:r>
              <a:rPr lang="en-US" sz="1100" b="1" kern="0">
                <a:solidFill>
                  <a:srgbClr val="002060"/>
                </a:solidFill>
                <a:latin typeface="ITC Franklin Gothic Std Book" panose="020B0504030503020204" pitchFamily="34" charset="0"/>
              </a:rPr>
              <a:t>data science process </a:t>
            </a:r>
            <a:r>
              <a:rPr lang="en-US" sz="1100" kern="0">
                <a:solidFill>
                  <a:schemeClr val="tx1"/>
                </a:solidFill>
                <a:latin typeface="ITC Franklin Gothic Std Book" panose="020B0504030503020204" pitchFamily="34" charset="0"/>
              </a:rPr>
              <a:t>is being discussed with me? (</a:t>
            </a:r>
            <a:r>
              <a:rPr lang="en-US" sz="1100" i="1" kern="0">
                <a:solidFill>
                  <a:schemeClr val="tx1"/>
                </a:solidFill>
                <a:latin typeface="ITC Franklin Gothic Std Book" panose="020B0504030503020204" pitchFamily="34" charset="0"/>
              </a:rPr>
              <a:t>clear communication and dissemination throughout the entire data science process</a:t>
            </a:r>
            <a:r>
              <a:rPr lang="en-US" sz="1100" kern="0">
                <a:solidFill>
                  <a:schemeClr val="tx1"/>
                </a:solidFill>
                <a:latin typeface="ITC Franklin Gothic Std Book" panose="020B0504030503020204" pitchFamily="34" charset="0"/>
              </a:rPr>
              <a:t>) </a:t>
            </a:r>
          </a:p>
          <a:p>
            <a:pPr fontAlgn="base">
              <a:spcAft>
                <a:spcPts val="1200"/>
              </a:spcAft>
            </a:pPr>
            <a:endParaRPr lang="en-US" sz="1100">
              <a:solidFill>
                <a:srgbClr val="FF0000"/>
              </a:solidFill>
              <a:latin typeface="ITC Franklin Gothic Std Bk C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96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the Science of Data by working very applied problems across all sectors.  Industry, DOD, especially the US Army, Federal Statistical Agencies and local govts. </a:t>
            </a:r>
          </a:p>
          <a:p>
            <a:endParaRPr lang="en-US" dirty="0"/>
          </a:p>
          <a:p>
            <a:endParaRPr lang="en-US" dirty="0"/>
          </a:p>
          <a:p>
            <a:r>
              <a:rPr lang="en-US" dirty="0"/>
              <a:t>NOTE – Industry include P&amp;G, MITRE, GT </a:t>
            </a:r>
          </a:p>
        </p:txBody>
      </p:sp>
      <p:sp>
        <p:nvSpPr>
          <p:cNvPr id="4" name="Slide Number Placeholder 3"/>
          <p:cNvSpPr>
            <a:spLocks noGrp="1"/>
          </p:cNvSpPr>
          <p:nvPr>
            <p:ph type="sldNum" sz="quarter" idx="5"/>
          </p:nvPr>
        </p:nvSpPr>
        <p:spPr/>
        <p:txBody>
          <a:bodyPr/>
          <a:lstStyle/>
          <a:p>
            <a:fld id="{5E884223-1D8D-DB4E-80E4-3985798CD799}" type="slidenum">
              <a:rPr lang="en-US" smtClean="0"/>
              <a:t>4</a:t>
            </a:fld>
            <a:endParaRPr lang="en-US"/>
          </a:p>
        </p:txBody>
      </p:sp>
    </p:spTree>
    <p:extLst>
      <p:ext uri="{BB962C8B-B14F-4D97-AF65-F5344CB8AC3E}">
        <p14:creationId xmlns:p14="http://schemas.microsoft.com/office/powerpoint/2010/main" val="1029209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200" b="1">
                <a:solidFill>
                  <a:srgbClr val="002060"/>
                </a:solidFill>
                <a:latin typeface="ITC Franklin Gothic Std Bk Cd"/>
              </a:rPr>
              <a:t> </a:t>
            </a:r>
            <a:r>
              <a:rPr lang="en-US" sz="1100" kern="0">
                <a:solidFill>
                  <a:schemeClr val="tx1"/>
                </a:solidFill>
                <a:latin typeface="ITC Franklin Gothic Std Book" panose="020B0504030503020204" pitchFamily="34" charset="0"/>
              </a:rPr>
              <a:t>What is the </a:t>
            </a:r>
            <a:r>
              <a:rPr lang="en-US" sz="1100" b="1" kern="0">
                <a:solidFill>
                  <a:srgbClr val="002060"/>
                </a:solidFill>
                <a:latin typeface="ITC Franklin Gothic Std Book" panose="020B0504030503020204" pitchFamily="34" charset="0"/>
              </a:rPr>
              <a:t>problem</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decision </a:t>
            </a:r>
            <a:r>
              <a:rPr lang="en-US" sz="1100" kern="0">
                <a:solidFill>
                  <a:schemeClr val="tx1"/>
                </a:solidFill>
                <a:latin typeface="ITC Franklin Gothic Std Book" panose="020B0504030503020204" pitchFamily="34" charset="0"/>
              </a:rPr>
              <a:t>needs to be made? </a:t>
            </a:r>
            <a:r>
              <a:rPr lang="en-US" sz="1100" i="1" kern="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data are available</a:t>
            </a:r>
            <a:r>
              <a:rPr lang="en-US" sz="1100" kern="0">
                <a:solidFill>
                  <a:schemeClr val="tx1"/>
                </a:solidFill>
                <a:latin typeface="ITC Franklin Gothic Std Book" panose="020B0504030503020204" pitchFamily="34" charset="0"/>
              </a:rPr>
              <a:t>? Why should I </a:t>
            </a:r>
            <a:r>
              <a:rPr lang="en-US" sz="1100" b="1" kern="0">
                <a:solidFill>
                  <a:srgbClr val="002060"/>
                </a:solidFill>
                <a:latin typeface="ITC Franklin Gothic Std Book" panose="020B0504030503020204" pitchFamily="34" charset="0"/>
              </a:rPr>
              <a:t>trust the data</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analyses </a:t>
            </a:r>
            <a:r>
              <a:rPr lang="en-US" sz="1100" kern="0">
                <a:solidFill>
                  <a:schemeClr val="tx1"/>
                </a:solidFill>
                <a:latin typeface="ITC Franklin Gothic Std Book" panose="020B0504030503020204" pitchFamily="34" charset="0"/>
              </a:rPr>
              <a:t>are needed to inform the decision? </a:t>
            </a:r>
            <a:r>
              <a:rPr lang="en-US" sz="1100" i="1" kern="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are the </a:t>
            </a:r>
            <a:r>
              <a:rPr lang="en-US" sz="1100" b="1" kern="0">
                <a:solidFill>
                  <a:srgbClr val="002060"/>
                </a:solidFill>
                <a:latin typeface="ITC Franklin Gothic Std Book" panose="020B0504030503020204" pitchFamily="34" charset="0"/>
              </a:rPr>
              <a:t>ethical considerations</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a:solidFill>
                  <a:schemeClr val="tx1"/>
                </a:solidFill>
                <a:latin typeface="ITC Franklin Gothic Std Book" panose="020B0504030503020204" pitchFamily="34" charset="0"/>
              </a:rPr>
              <a:t>What part of the </a:t>
            </a:r>
            <a:r>
              <a:rPr lang="en-US" sz="1100" b="1" kern="0">
                <a:solidFill>
                  <a:srgbClr val="002060"/>
                </a:solidFill>
                <a:latin typeface="ITC Franklin Gothic Std Book" panose="020B0504030503020204" pitchFamily="34" charset="0"/>
              </a:rPr>
              <a:t>data science process </a:t>
            </a:r>
            <a:r>
              <a:rPr lang="en-US" sz="1100" kern="0">
                <a:solidFill>
                  <a:schemeClr val="tx1"/>
                </a:solidFill>
                <a:latin typeface="ITC Franklin Gothic Std Book" panose="020B0504030503020204" pitchFamily="34" charset="0"/>
              </a:rPr>
              <a:t>is being discussed with me? (</a:t>
            </a:r>
            <a:r>
              <a:rPr lang="en-US" sz="1100" i="1" kern="0">
                <a:solidFill>
                  <a:schemeClr val="tx1"/>
                </a:solidFill>
                <a:latin typeface="ITC Franklin Gothic Std Book" panose="020B0504030503020204" pitchFamily="34" charset="0"/>
              </a:rPr>
              <a:t>clear communication and dissemination throughout the entire data science process</a:t>
            </a:r>
            <a:r>
              <a:rPr lang="en-US" sz="1100" kern="0">
                <a:solidFill>
                  <a:schemeClr val="tx1"/>
                </a:solidFill>
                <a:latin typeface="ITC Franklin Gothic Std Book" panose="020B0504030503020204" pitchFamily="34" charset="0"/>
              </a:rPr>
              <a:t>) </a:t>
            </a:r>
          </a:p>
          <a:p>
            <a:pPr fontAlgn="base">
              <a:spcAft>
                <a:spcPts val="1200"/>
              </a:spcAft>
            </a:pPr>
            <a:endParaRPr lang="en-US" sz="1100">
              <a:solidFill>
                <a:srgbClr val="FF0000"/>
              </a:solidFill>
              <a:latin typeface="ITC Franklin Gothic Std Bk C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105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5E884223-1D8D-DB4E-80E4-3985798CD799}" type="slidenum">
              <a:rPr lang="en-US" smtClean="0"/>
              <a:t>51</a:t>
            </a:fld>
            <a:endParaRPr lang="en-US"/>
          </a:p>
        </p:txBody>
      </p:sp>
    </p:spTree>
    <p:extLst>
      <p:ext uri="{BB962C8B-B14F-4D97-AF65-F5344CB8AC3E}">
        <p14:creationId xmlns:p14="http://schemas.microsoft.com/office/powerpoint/2010/main" val="4626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84223-1D8D-DB4E-80E4-3985798CD799}" type="slidenum">
              <a:rPr lang="en-US" smtClean="0"/>
              <a:t>53</a:t>
            </a:fld>
            <a:endParaRPr lang="en-US"/>
          </a:p>
        </p:txBody>
      </p:sp>
    </p:spTree>
    <p:extLst>
      <p:ext uri="{BB962C8B-B14F-4D97-AF65-F5344CB8AC3E}">
        <p14:creationId xmlns:p14="http://schemas.microsoft.com/office/powerpoint/2010/main" val="2504709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remember that Data Science is a team sport. This is our team when we first joined UVA. We have grown since then. </a:t>
            </a:r>
          </a:p>
          <a:p>
            <a:endParaRPr lang="en-US" dirty="0"/>
          </a:p>
          <a:p>
            <a:r>
              <a:rPr lang="en-US" dirty="0"/>
              <a:t>This let’s us take on hard problems the transcend any one person or discipline – we are a mix of social scientists, statisticians, systems </a:t>
            </a:r>
            <a:r>
              <a:rPr lang="en-US" dirty="0" err="1"/>
              <a:t>engineerts</a:t>
            </a:r>
            <a:endParaRPr lang="en-US" dirty="0"/>
          </a:p>
          <a:p>
            <a:endParaRPr lang="en-US" dirty="0"/>
          </a:p>
          <a:p>
            <a:r>
              <a:rPr lang="en-US" dirty="0"/>
              <a:t>This is changing the nature of organizations and how organizations that will use data science need to be managed – this leads us into the context of our session today – Data Literacy or Acumen, as we prefer to express it.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2546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informed decision making.</a:t>
            </a:r>
          </a:p>
          <a:p>
            <a:endParaRPr lang="en-US" dirty="0"/>
          </a:p>
          <a:p>
            <a:r>
              <a:rPr lang="en-US" dirty="0"/>
              <a:t>There is a long history of introducing data literacy to the general public. </a:t>
            </a:r>
          </a:p>
          <a:p>
            <a:r>
              <a:rPr lang="en-US" dirty="0"/>
              <a:t>The desire to apply data to solving societal problems is not new, though modern technology has brought new challenges. </a:t>
            </a:r>
          </a:p>
          <a:p>
            <a:endParaRPr lang="en-US" dirty="0"/>
          </a:p>
          <a:p>
            <a:r>
              <a:rPr lang="en-US" dirty="0"/>
              <a:t>As data have become more available and </a:t>
            </a:r>
            <a:r>
              <a:rPr lang="en-US" dirty="0" err="1"/>
              <a:t>preva</a:t>
            </a:r>
            <a:r>
              <a:rPr lang="en-US" dirty="0"/>
              <a:t>-lent in the general public, many terms have evolved to de-scribe a broad understanding of the role for data, analyses, and statistics in a modern democratic society. One </a:t>
            </a:r>
            <a:r>
              <a:rPr lang="en-US" dirty="0" err="1"/>
              <a:t>popu</a:t>
            </a:r>
            <a:r>
              <a:rPr lang="en-US" dirty="0"/>
              <a:t>-lar term, data literacy, moved from a focus on the ability to collect, store, retrieve, and view data to a concern about the ability to comprehend and apply data in the required context. Additional terms have come into use including quantitative literacy, statistical literacy, statistical thinking, and numeracy [Sch03, PR11].</a:t>
            </a:r>
          </a:p>
          <a:p>
            <a:endParaRPr lang="en-US" dirty="0"/>
          </a:p>
          <a:p>
            <a:r>
              <a:rPr lang="en-US" dirty="0"/>
              <a:t>Historically, these literacy terms have focused on the ability to do and understand statistics, with an </a:t>
            </a:r>
            <a:r>
              <a:rPr lang="en-US" dirty="0" err="1"/>
              <a:t>empha</a:t>
            </a:r>
            <a:r>
              <a:rPr lang="en-US" dirty="0"/>
              <a:t>-sis on basic quantitative reasoning. In the 1990s to early 2000s, data literacy (and related terms) meant knowledge and understanding sufficient to lead, use, and inform decision-making. These early insights foreshadow data acumen, noting that quantitative literacy “empowers </a:t>
            </a:r>
            <a:r>
              <a:rPr lang="en-US" dirty="0" err="1"/>
              <a:t>peo-ple</a:t>
            </a:r>
            <a:r>
              <a:rPr lang="en-US" dirty="0"/>
              <a:t> by giving them tools to think for themselves, to ask intelligent questions of experts, and to confront authority confidently” [Ste99, p. 2] and that “statistical thinking is essential for anyone who wants to be an informed citizen, intelligent consumer, or skilled worker” [Sch03, p. 146]. We subsume all of these terms under the rubric of data science. As data science took hold over the next decades,</a:t>
            </a:r>
          </a:p>
        </p:txBody>
      </p:sp>
      <p:sp>
        <p:nvSpPr>
          <p:cNvPr id="4" name="Slide Number Placeholder 3"/>
          <p:cNvSpPr>
            <a:spLocks noGrp="1"/>
          </p:cNvSpPr>
          <p:nvPr>
            <p:ph type="sldNum" sz="quarter" idx="5"/>
          </p:nvPr>
        </p:nvSpPr>
        <p:spPr/>
        <p:txBody>
          <a:bodyPr/>
          <a:lstStyle/>
          <a:p>
            <a:fld id="{5E884223-1D8D-DB4E-80E4-3985798CD799}" type="slidenum">
              <a:rPr lang="en-US" smtClean="0"/>
              <a:t>6</a:t>
            </a:fld>
            <a:endParaRPr lang="en-US"/>
          </a:p>
        </p:txBody>
      </p:sp>
    </p:spTree>
    <p:extLst>
      <p:ext uri="{BB962C8B-B14F-4D97-AF65-F5344CB8AC3E}">
        <p14:creationId xmlns:p14="http://schemas.microsoft.com/office/powerpoint/2010/main" val="265119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3200">
                <a:solidFill>
                  <a:srgbClr val="EC1B23"/>
                </a:solidFill>
              </a:rPr>
              <a:t>Here we can recap and highlight that they have walked through the DS Framework at each step – this reinforces the last on slide 19 – know what part of  the DS process is being discussed or presented.</a:t>
            </a:r>
          </a:p>
          <a:p>
            <a:pPr lvl="0" fontAlgn="base"/>
            <a:r>
              <a:rPr lang="en-US" sz="2880" b="1">
                <a:solidFill>
                  <a:srgbClr val="660066"/>
                </a:solidFill>
              </a:rPr>
              <a:t>Models</a:t>
            </a:r>
            <a:r>
              <a:rPr lang="en-US" sz="2880"/>
              <a:t> are the </a:t>
            </a:r>
            <a:r>
              <a:rPr lang="en-US" sz="2880" b="1" i="1">
                <a:solidFill>
                  <a:srgbClr val="660066"/>
                </a:solidFill>
                <a:effectLst>
                  <a:outerShdw blurRad="50800" dist="38100" dir="2700000" algn="tl" rotWithShape="0">
                    <a:srgbClr val="000000">
                      <a:alpha val="43000"/>
                    </a:srgbClr>
                  </a:outerShdw>
                </a:effectLst>
              </a:rPr>
              <a:t>basis</a:t>
            </a:r>
            <a:r>
              <a:rPr lang="en-US" sz="2880"/>
              <a:t> for analytics</a:t>
            </a:r>
          </a:p>
          <a:p>
            <a:pPr lvl="1" fontAlgn="base"/>
            <a:r>
              <a:rPr lang="en-US" sz="2400"/>
              <a:t>Could be a simple summary of the data as in a tabulation or correlation coefficient or a sophisticated theoretical model grounded in physical laws</a:t>
            </a:r>
          </a:p>
          <a:p>
            <a:pPr lvl="0" fontAlgn="base"/>
            <a:r>
              <a:rPr lang="en-US" sz="2880" b="1" i="1">
                <a:solidFill>
                  <a:srgbClr val="660066"/>
                </a:solidFill>
                <a:effectLst>
                  <a:outerShdw blurRad="50800" dist="38100" dir="2700000" algn="tl" rotWithShape="0">
                    <a:srgbClr val="000000">
                      <a:alpha val="43000"/>
                    </a:srgbClr>
                  </a:outerShdw>
                </a:effectLst>
              </a:rPr>
              <a:t>Statistical models </a:t>
            </a:r>
            <a:r>
              <a:rPr lang="en-US" sz="2880"/>
              <a:t>are at the </a:t>
            </a:r>
            <a:r>
              <a:rPr lang="en-US" sz="2880" b="1" i="1">
                <a:solidFill>
                  <a:srgbClr val="660066"/>
                </a:solidFill>
                <a:effectLst>
                  <a:outerShdw blurRad="50800" dist="38100" dir="2700000" algn="tl" rotWithShape="0">
                    <a:srgbClr val="000000">
                      <a:alpha val="43000"/>
                    </a:srgbClr>
                  </a:outerShdw>
                </a:effectLst>
              </a:rPr>
              <a:t>heart</a:t>
            </a:r>
            <a:r>
              <a:rPr lang="en-US" sz="2880"/>
              <a:t> of all analytics </a:t>
            </a:r>
          </a:p>
          <a:p>
            <a:pPr lvl="1" fontAlgn="base"/>
            <a:r>
              <a:rPr lang="en-US" sz="2400"/>
              <a:t>Statistical models integrate observations and mathematical models, producing an integrated approach for linking model to reality </a:t>
            </a:r>
          </a:p>
          <a:p>
            <a:endParaRPr lang="en-US"/>
          </a:p>
          <a:p>
            <a:endParaRPr lang="en-US"/>
          </a:p>
          <a:p>
            <a:r>
              <a:rPr lang="en-US"/>
              <a:t>We have been walking through a DS process and here is the process </a:t>
            </a:r>
          </a:p>
          <a:p>
            <a:r>
              <a:rPr lang="en-US"/>
              <a:t>If I am the Decisionmaker and talk to leading the DS lead.  Which stage of the DS? Are you talking about finding data? Fitness for use? Is this a Q of bias? Already walked thru process </a:t>
            </a:r>
          </a:p>
          <a:p>
            <a:endParaRPr lang="en-US"/>
          </a:p>
          <a:p>
            <a:r>
              <a:rPr lang="en-US"/>
              <a:t>Communication &amp; Dissemination – throughout </a:t>
            </a:r>
          </a:p>
          <a:p>
            <a:r>
              <a:rPr lang="en-US"/>
              <a:t>Ethics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3372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informed decision making</a:t>
            </a:r>
          </a:p>
        </p:txBody>
      </p:sp>
      <p:sp>
        <p:nvSpPr>
          <p:cNvPr id="4" name="Slide Number Placeholder 3"/>
          <p:cNvSpPr>
            <a:spLocks noGrp="1"/>
          </p:cNvSpPr>
          <p:nvPr>
            <p:ph type="sldNum" sz="quarter" idx="5"/>
          </p:nvPr>
        </p:nvSpPr>
        <p:spPr/>
        <p:txBody>
          <a:bodyPr/>
          <a:lstStyle/>
          <a:p>
            <a:fld id="{5E884223-1D8D-DB4E-80E4-3985798CD799}" type="slidenum">
              <a:rPr lang="en-US" smtClean="0"/>
              <a:t>9</a:t>
            </a:fld>
            <a:endParaRPr lang="en-US"/>
          </a:p>
        </p:txBody>
      </p:sp>
    </p:spTree>
    <p:extLst>
      <p:ext uri="{BB962C8B-B14F-4D97-AF65-F5344CB8AC3E}">
        <p14:creationId xmlns:p14="http://schemas.microsoft.com/office/powerpoint/2010/main" val="2851762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Levels of data acumen – ask the audience to gain a sense of what level they are a to gain a sense of the mix of skills. </a:t>
            </a:r>
          </a:p>
        </p:txBody>
      </p:sp>
      <p:sp>
        <p:nvSpPr>
          <p:cNvPr id="4" name="Slide Number Placeholder 3"/>
          <p:cNvSpPr>
            <a:spLocks noGrp="1"/>
          </p:cNvSpPr>
          <p:nvPr>
            <p:ph type="sldNum" sz="quarter" idx="5"/>
          </p:nvPr>
        </p:nvSpPr>
        <p:spPr/>
        <p:txBody>
          <a:bodyPr/>
          <a:lstStyle/>
          <a:p>
            <a:fld id="{5E884223-1D8D-DB4E-80E4-3985798CD799}" type="slidenum">
              <a:rPr lang="en-US" smtClean="0"/>
              <a:t>10</a:t>
            </a:fld>
            <a:endParaRPr lang="en-US"/>
          </a:p>
        </p:txBody>
      </p:sp>
    </p:spTree>
    <p:extLst>
      <p:ext uri="{BB962C8B-B14F-4D97-AF65-F5344CB8AC3E}">
        <p14:creationId xmlns:p14="http://schemas.microsoft.com/office/powerpoint/2010/main" val="3117464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222C4B"/>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2"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699618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14462739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8"/>
            <a:ext cx="5384800" cy="4525963"/>
          </a:xfrm>
        </p:spPr>
        <p:txBody>
          <a:bodyPr/>
          <a:lstStyle>
            <a:lvl1pPr>
              <a:defRPr sz="3734">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38238"/>
            <a:ext cx="5384800" cy="4525963"/>
          </a:xfrm>
        </p:spPr>
        <p:txBody>
          <a:bodyPr/>
          <a:lstStyle>
            <a:lvl1pPr>
              <a:defRPr sz="3734">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6186728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4"/>
            <a:ext cx="5386918" cy="639763"/>
          </a:xfrm>
        </p:spPr>
        <p:txBody>
          <a:bodyPr anchor="b">
            <a:noAutofit/>
          </a:bodyPr>
          <a:lstStyle>
            <a:lvl1pPr marL="0" indent="0">
              <a:buNone/>
              <a:defRPr sz="3734" b="1">
                <a:latin typeface="Gill Sans Light"/>
                <a:cs typeface="Gill Sans Light"/>
              </a:defRPr>
            </a:lvl1pPr>
            <a:lvl2pPr marL="609608" indent="0">
              <a:buNone/>
              <a:defRPr sz="2667" b="1"/>
            </a:lvl2pPr>
            <a:lvl3pPr marL="1219215" indent="0">
              <a:buNone/>
              <a:defRPr sz="2400" b="1"/>
            </a:lvl3pPr>
            <a:lvl4pPr marL="1828823" indent="0">
              <a:buNone/>
              <a:defRPr sz="2134" b="1"/>
            </a:lvl4pPr>
            <a:lvl5pPr marL="2438431" indent="0">
              <a:buNone/>
              <a:defRPr sz="2134" b="1"/>
            </a:lvl5pPr>
            <a:lvl6pPr marL="3048038" indent="0">
              <a:buNone/>
              <a:defRPr sz="2134" b="1"/>
            </a:lvl6pPr>
            <a:lvl7pPr marL="3657646" indent="0">
              <a:buNone/>
              <a:defRPr sz="2134" b="1"/>
            </a:lvl7pPr>
            <a:lvl8pPr marL="4267254" indent="0">
              <a:buNone/>
              <a:defRPr sz="2134" b="1"/>
            </a:lvl8pPr>
            <a:lvl9pPr marL="4876861" indent="0">
              <a:buNone/>
              <a:defRPr sz="2134" b="1"/>
            </a:lvl9pPr>
          </a:lstStyle>
          <a:p>
            <a:pPr lvl="0"/>
            <a:r>
              <a:rPr lang="en-US"/>
              <a:t>Click to edit Master text styles</a:t>
            </a:r>
          </a:p>
        </p:txBody>
      </p:sp>
      <p:sp>
        <p:nvSpPr>
          <p:cNvPr id="4" name="Content Placeholder 3"/>
          <p:cNvSpPr>
            <a:spLocks noGrp="1"/>
          </p:cNvSpPr>
          <p:nvPr>
            <p:ph sz="half" idx="2"/>
          </p:nvPr>
        </p:nvSpPr>
        <p:spPr>
          <a:xfrm>
            <a:off x="609600" y="2017712"/>
            <a:ext cx="5386918"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4">
                <a:latin typeface="Gill Sans Light"/>
                <a:cs typeface="Gill Sans Light"/>
              </a:defRPr>
            </a:lvl4pPr>
            <a:lvl5pPr>
              <a:defRPr sz="2134">
                <a:latin typeface="Gill Sans Light"/>
                <a:cs typeface="Gill Sans Light"/>
              </a:defRPr>
            </a:lvl5pPr>
            <a:lvl6pPr>
              <a:defRPr sz="2134"/>
            </a:lvl6pPr>
            <a:lvl7pPr>
              <a:defRPr sz="2134"/>
            </a:lvl7pPr>
            <a:lvl8pPr>
              <a:defRPr sz="2134"/>
            </a:lvl8pPr>
            <a:lvl9pPr>
              <a:defRPr sz="21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377954"/>
            <a:ext cx="5389034" cy="639763"/>
          </a:xfrm>
        </p:spPr>
        <p:txBody>
          <a:bodyPr anchor="b">
            <a:noAutofit/>
          </a:bodyPr>
          <a:lstStyle>
            <a:lvl1pPr marL="0" indent="0">
              <a:buNone/>
              <a:defRPr sz="3734" b="1">
                <a:latin typeface="Gill Sans Light"/>
                <a:cs typeface="Gill Sans Light"/>
              </a:defRPr>
            </a:lvl1pPr>
            <a:lvl2pPr marL="609608" indent="0">
              <a:buNone/>
              <a:defRPr sz="2667" b="1"/>
            </a:lvl2pPr>
            <a:lvl3pPr marL="1219215" indent="0">
              <a:buNone/>
              <a:defRPr sz="2400" b="1"/>
            </a:lvl3pPr>
            <a:lvl4pPr marL="1828823" indent="0">
              <a:buNone/>
              <a:defRPr sz="2134" b="1"/>
            </a:lvl4pPr>
            <a:lvl5pPr marL="2438431" indent="0">
              <a:buNone/>
              <a:defRPr sz="2134" b="1"/>
            </a:lvl5pPr>
            <a:lvl6pPr marL="3048038" indent="0">
              <a:buNone/>
              <a:defRPr sz="2134" b="1"/>
            </a:lvl6pPr>
            <a:lvl7pPr marL="3657646" indent="0">
              <a:buNone/>
              <a:defRPr sz="2134" b="1"/>
            </a:lvl7pPr>
            <a:lvl8pPr marL="4267254" indent="0">
              <a:buNone/>
              <a:defRPr sz="2134" b="1"/>
            </a:lvl8pPr>
            <a:lvl9pPr marL="4876861" indent="0">
              <a:buNone/>
              <a:defRPr sz="2134" b="1"/>
            </a:lvl9pPr>
          </a:lstStyle>
          <a:p>
            <a:pPr lvl="0"/>
            <a:r>
              <a:rPr lang="en-US"/>
              <a:t>Click to edit Master text styles</a:t>
            </a:r>
          </a:p>
        </p:txBody>
      </p:sp>
      <p:sp>
        <p:nvSpPr>
          <p:cNvPr id="6" name="Content Placeholder 5"/>
          <p:cNvSpPr>
            <a:spLocks noGrp="1"/>
          </p:cNvSpPr>
          <p:nvPr>
            <p:ph sz="quarter" idx="4"/>
          </p:nvPr>
        </p:nvSpPr>
        <p:spPr>
          <a:xfrm>
            <a:off x="6193378" y="2017712"/>
            <a:ext cx="5389034"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4">
                <a:latin typeface="Gill Sans Light"/>
                <a:cs typeface="Gill Sans Light"/>
              </a:defRPr>
            </a:lvl4pPr>
            <a:lvl5pPr>
              <a:defRPr sz="2134">
                <a:latin typeface="Gill Sans Light"/>
                <a:cs typeface="Gill Sans Light"/>
              </a:defRPr>
            </a:lvl5pPr>
            <a:lvl6pPr>
              <a:defRPr sz="2134"/>
            </a:lvl6pPr>
            <a:lvl7pPr>
              <a:defRPr sz="2134"/>
            </a:lvl7pPr>
            <a:lvl8pPr>
              <a:defRPr sz="2134"/>
            </a:lvl8pPr>
            <a:lvl9pPr>
              <a:defRPr sz="21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671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34138571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82139"/>
            <a:ext cx="4945311" cy="475862"/>
          </a:xfrm>
          <a:prstGeom prst="rect">
            <a:avLst/>
          </a:prstGeom>
        </p:spPr>
      </p:pic>
    </p:spTree>
    <p:extLst>
      <p:ext uri="{BB962C8B-B14F-4D97-AF65-F5344CB8AC3E}">
        <p14:creationId xmlns:p14="http://schemas.microsoft.com/office/powerpoint/2010/main" val="826384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5965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273050"/>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4" y="273069"/>
            <a:ext cx="6815667" cy="5853114"/>
          </a:xfrm>
        </p:spPr>
        <p:txBody>
          <a:bodyPr/>
          <a:lstStyle>
            <a:lvl1pPr>
              <a:defRPr sz="4267"/>
            </a:lvl1pPr>
            <a:lvl2pPr>
              <a:defRPr sz="3734"/>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6" y="1435104"/>
            <a:ext cx="4011084" cy="4691063"/>
          </a:xfrm>
        </p:spPr>
        <p:txBody>
          <a:bodyPr/>
          <a:lstStyle>
            <a:lvl1pPr marL="0" indent="0">
              <a:buNone/>
              <a:defRPr sz="1867"/>
            </a:lvl1pPr>
            <a:lvl2pPr marL="609608" indent="0">
              <a:buNone/>
              <a:defRPr sz="1600"/>
            </a:lvl2pPr>
            <a:lvl3pPr marL="1219215" indent="0">
              <a:buNone/>
              <a:defRPr sz="1334"/>
            </a:lvl3pPr>
            <a:lvl4pPr marL="1828823" indent="0">
              <a:buNone/>
              <a:defRPr sz="1200"/>
            </a:lvl4pPr>
            <a:lvl5pPr marL="2438431" indent="0">
              <a:buNone/>
              <a:defRPr sz="1200"/>
            </a:lvl5pPr>
            <a:lvl6pPr marL="3048038" indent="0">
              <a:buNone/>
              <a:defRPr sz="1200"/>
            </a:lvl6pPr>
            <a:lvl7pPr marL="3657646" indent="0">
              <a:buNone/>
              <a:defRPr sz="1200"/>
            </a:lvl7pPr>
            <a:lvl8pPr marL="4267254" indent="0">
              <a:buNone/>
              <a:defRPr sz="1200"/>
            </a:lvl8pPr>
            <a:lvl9pPr marL="4876861" indent="0">
              <a:buNone/>
              <a:defRPr sz="1200"/>
            </a:lvl9pPr>
          </a:lstStyle>
          <a:p>
            <a:pPr lvl="0"/>
            <a:r>
              <a:rPr lang="en-US"/>
              <a:t>Click to edit Master text styles</a:t>
            </a:r>
          </a:p>
        </p:txBody>
      </p:sp>
    </p:spTree>
    <p:extLst>
      <p:ext uri="{BB962C8B-B14F-4D97-AF65-F5344CB8AC3E}">
        <p14:creationId xmlns:p14="http://schemas.microsoft.com/office/powerpoint/2010/main" val="37241401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323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2315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6"/>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4165600" y="6356352"/>
            <a:ext cx="3860800" cy="365126"/>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8737600" y="6356352"/>
            <a:ext cx="2844800" cy="365126"/>
          </a:xfrm>
          <a:prstGeom prst="rect">
            <a:avLst/>
          </a:prstGeom>
        </p:spPr>
        <p:txBody>
          <a:bodyPr/>
          <a:lstStyle/>
          <a:p>
            <a:fld id="{C2A5DF18-8519-FC43-AA94-CBF4177941FF}"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8004291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65036"/>
            <a:ext cx="4945311" cy="475862"/>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908126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fld id="{55A8175D-B2D9-2947-8BCF-E687A7FE1857}" type="datetimeFigureOut">
              <a:rPr lang="en-US" smtClean="0"/>
              <a:t>5/31/22</a:t>
            </a:fld>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40628320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06071" y="645460"/>
            <a:ext cx="9847730" cy="699247"/>
          </a:xfrm>
        </p:spPr>
        <p:txBody>
          <a:bodyPr anchor="t" anchorCtr="0"/>
          <a:lstStyle>
            <a:lvl1pPr>
              <a:defRPr sz="3200"/>
            </a:lvl1pPr>
          </a:lstStyle>
          <a:p>
            <a:r>
              <a:rPr lang="en-US"/>
              <a:t>Click to edit Master title style</a:t>
            </a:r>
          </a:p>
        </p:txBody>
      </p:sp>
      <p:sp>
        <p:nvSpPr>
          <p:cNvPr id="3" name="Picture Placeholder 2"/>
          <p:cNvSpPr>
            <a:spLocks noGrp="1"/>
          </p:cNvSpPr>
          <p:nvPr>
            <p:ph type="pic" idx="1"/>
          </p:nvPr>
        </p:nvSpPr>
        <p:spPr>
          <a:xfrm>
            <a:off x="5183188" y="1667437"/>
            <a:ext cx="6172200" cy="4193615"/>
          </a:xfrm>
        </p:spPr>
        <p:txBody>
          <a:bodyPr/>
          <a:lstStyle>
            <a:lvl1pPr marL="0" indent="0">
              <a:buNone/>
              <a:defRPr sz="3200"/>
            </a:lvl1pPr>
            <a:lvl2pPr marL="457206" indent="0">
              <a:buNone/>
              <a:defRPr sz="2800"/>
            </a:lvl2pPr>
            <a:lvl3pPr marL="914412" indent="0">
              <a:buNone/>
              <a:defRPr sz="2400"/>
            </a:lvl3pPr>
            <a:lvl4pPr marL="1371617" indent="0">
              <a:buNone/>
              <a:defRPr sz="2000"/>
            </a:lvl4pPr>
            <a:lvl5pPr marL="1828823" indent="0">
              <a:buNone/>
              <a:defRPr sz="2000"/>
            </a:lvl5pPr>
            <a:lvl6pPr marL="2286029" indent="0">
              <a:buNone/>
              <a:defRPr sz="2000"/>
            </a:lvl6pPr>
            <a:lvl7pPr marL="2743235" indent="0">
              <a:buNone/>
              <a:defRPr sz="2000"/>
            </a:lvl7pPr>
            <a:lvl8pPr marL="3200440" indent="0">
              <a:buNone/>
              <a:defRPr sz="2000"/>
            </a:lvl8pPr>
            <a:lvl9pPr marL="3657646" indent="0">
              <a:buNone/>
              <a:defRPr sz="2000"/>
            </a:lvl9pPr>
          </a:lstStyle>
          <a:p>
            <a:endParaRPr lang="en-US"/>
          </a:p>
        </p:txBody>
      </p:sp>
      <p:sp>
        <p:nvSpPr>
          <p:cNvPr id="4" name="Text Placeholder 3"/>
          <p:cNvSpPr>
            <a:spLocks noGrp="1"/>
          </p:cNvSpPr>
          <p:nvPr>
            <p:ph type="body" sz="half" idx="2"/>
          </p:nvPr>
        </p:nvSpPr>
        <p:spPr>
          <a:xfrm>
            <a:off x="1506071" y="1667437"/>
            <a:ext cx="3265955" cy="4201554"/>
          </a:xfrm>
        </p:spPr>
        <p:txBody>
          <a:bodyPr/>
          <a:lstStyle>
            <a:lvl1pPr marL="0" indent="0">
              <a:buNone/>
              <a:defRPr sz="1600"/>
            </a:lvl1pPr>
            <a:lvl2pPr marL="457206" indent="0">
              <a:buNone/>
              <a:defRPr sz="1467"/>
            </a:lvl2pPr>
            <a:lvl3pPr marL="914412" indent="0">
              <a:buNone/>
              <a:defRPr sz="1200"/>
            </a:lvl3pPr>
            <a:lvl4pPr marL="1371617" indent="0">
              <a:buNone/>
              <a:defRPr sz="1067"/>
            </a:lvl4pPr>
            <a:lvl5pPr marL="1828823" indent="0">
              <a:buNone/>
              <a:defRPr sz="1067"/>
            </a:lvl5pPr>
            <a:lvl6pPr marL="2286029" indent="0">
              <a:buNone/>
              <a:defRPr sz="1067"/>
            </a:lvl6pPr>
            <a:lvl7pPr marL="2743235" indent="0">
              <a:buNone/>
              <a:defRPr sz="1067"/>
            </a:lvl7pPr>
            <a:lvl8pPr marL="3200440" indent="0">
              <a:buNone/>
              <a:defRPr sz="1067"/>
            </a:lvl8pPr>
            <a:lvl9pPr marL="3657646" indent="0">
              <a:buNone/>
              <a:defRPr sz="1067"/>
            </a:lvl9pPr>
          </a:lstStyle>
          <a:p>
            <a:pPr lvl="0"/>
            <a:r>
              <a:rPr lang="en-US"/>
              <a:t>Click to edit Master text styles</a:t>
            </a:r>
          </a:p>
        </p:txBody>
      </p:sp>
    </p:spTree>
    <p:extLst>
      <p:ext uri="{BB962C8B-B14F-4D97-AF65-F5344CB8AC3E}">
        <p14:creationId xmlns:p14="http://schemas.microsoft.com/office/powerpoint/2010/main" val="31847663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59575" cy="6858000"/>
          </a:xfrm>
          <a:prstGeom prst="rect">
            <a:avLst/>
          </a:prstGeom>
        </p:spPr>
      </p:pic>
    </p:spTree>
    <p:extLst>
      <p:ext uri="{BB962C8B-B14F-4D97-AF65-F5344CB8AC3E}">
        <p14:creationId xmlns:p14="http://schemas.microsoft.com/office/powerpoint/2010/main" val="3900338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69887909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59575" cy="6858000"/>
          </a:xfrm>
          <a:prstGeom prst="rect">
            <a:avLst/>
          </a:prstGeom>
        </p:spPr>
      </p:pic>
    </p:spTree>
    <p:extLst>
      <p:ext uri="{BB962C8B-B14F-4D97-AF65-F5344CB8AC3E}">
        <p14:creationId xmlns:p14="http://schemas.microsoft.com/office/powerpoint/2010/main" val="3678822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4"/>
            <a:ext cx="10363200" cy="1470026"/>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608" indent="0" algn="ctr">
              <a:buNone/>
              <a:defRPr>
                <a:solidFill>
                  <a:schemeClr val="tx1">
                    <a:tint val="75000"/>
                  </a:schemeClr>
                </a:solidFill>
              </a:defRPr>
            </a:lvl2pPr>
            <a:lvl3pPr marL="1219215" indent="0" algn="ctr">
              <a:buNone/>
              <a:defRPr>
                <a:solidFill>
                  <a:schemeClr val="tx1">
                    <a:tint val="75000"/>
                  </a:schemeClr>
                </a:solidFill>
              </a:defRPr>
            </a:lvl3pPr>
            <a:lvl4pPr marL="1828823" indent="0" algn="ctr">
              <a:buNone/>
              <a:defRPr>
                <a:solidFill>
                  <a:schemeClr val="tx1">
                    <a:tint val="75000"/>
                  </a:schemeClr>
                </a:solidFill>
              </a:defRPr>
            </a:lvl4pPr>
            <a:lvl5pPr marL="2438431" indent="0" algn="ctr">
              <a:buNone/>
              <a:defRPr>
                <a:solidFill>
                  <a:schemeClr val="tx1">
                    <a:tint val="75000"/>
                  </a:schemeClr>
                </a:solidFill>
              </a:defRPr>
            </a:lvl5pPr>
            <a:lvl6pPr marL="3048038" indent="0" algn="ctr">
              <a:buNone/>
              <a:defRPr>
                <a:solidFill>
                  <a:schemeClr val="tx1">
                    <a:tint val="75000"/>
                  </a:schemeClr>
                </a:solidFill>
              </a:defRPr>
            </a:lvl6pPr>
            <a:lvl7pPr marL="3657646" indent="0" algn="ctr">
              <a:buNone/>
              <a:defRPr>
                <a:solidFill>
                  <a:schemeClr val="tx1">
                    <a:tint val="75000"/>
                  </a:schemeClr>
                </a:solidFill>
              </a:defRPr>
            </a:lvl7pPr>
            <a:lvl8pPr marL="4267254" indent="0" algn="ctr">
              <a:buNone/>
              <a:defRPr>
                <a:solidFill>
                  <a:schemeClr val="tx1">
                    <a:tint val="75000"/>
                  </a:schemeClr>
                </a:solidFill>
              </a:defRPr>
            </a:lvl8pPr>
            <a:lvl9pPr marL="487686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047692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
            <a:ext cx="10972800" cy="1143000"/>
          </a:xfrm>
        </p:spPr>
        <p:txBody>
          <a:bodyPr/>
          <a:lstStyle>
            <a:lvl1pPr algn="ctr">
              <a:defRPr b="1">
                <a:latin typeface="Raleway Light "/>
                <a:cs typeface="Raleway Light "/>
              </a:defRPr>
            </a:lvl1pPr>
          </a:lstStyle>
          <a:p>
            <a:r>
              <a:rPr lang="en-US"/>
              <a:t>Click to edit Master title style</a:t>
            </a:r>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8282514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608" indent="0">
              <a:buNone/>
              <a:defRPr sz="2400">
                <a:solidFill>
                  <a:schemeClr val="tx1">
                    <a:tint val="75000"/>
                  </a:schemeClr>
                </a:solidFill>
              </a:defRPr>
            </a:lvl2pPr>
            <a:lvl3pPr marL="1219215" indent="0">
              <a:buNone/>
              <a:defRPr sz="2134">
                <a:solidFill>
                  <a:schemeClr val="tx1">
                    <a:tint val="75000"/>
                  </a:schemeClr>
                </a:solidFill>
              </a:defRPr>
            </a:lvl3pPr>
            <a:lvl4pPr marL="1828823" indent="0">
              <a:buNone/>
              <a:defRPr sz="1867">
                <a:solidFill>
                  <a:schemeClr val="tx1">
                    <a:tint val="75000"/>
                  </a:schemeClr>
                </a:solidFill>
              </a:defRPr>
            </a:lvl4pPr>
            <a:lvl5pPr marL="2438431" indent="0">
              <a:buNone/>
              <a:defRPr sz="1867">
                <a:solidFill>
                  <a:schemeClr val="tx1">
                    <a:tint val="75000"/>
                  </a:schemeClr>
                </a:solidFill>
              </a:defRPr>
            </a:lvl5pPr>
            <a:lvl6pPr marL="3048038" indent="0">
              <a:buNone/>
              <a:defRPr sz="1867">
                <a:solidFill>
                  <a:schemeClr val="tx1">
                    <a:tint val="75000"/>
                  </a:schemeClr>
                </a:solidFill>
              </a:defRPr>
            </a:lvl6pPr>
            <a:lvl7pPr marL="3657646" indent="0">
              <a:buNone/>
              <a:defRPr sz="1867">
                <a:solidFill>
                  <a:schemeClr val="tx1">
                    <a:tint val="75000"/>
                  </a:schemeClr>
                </a:solidFill>
              </a:defRPr>
            </a:lvl7pPr>
            <a:lvl8pPr marL="4267254" indent="0">
              <a:buNone/>
              <a:defRPr sz="1867">
                <a:solidFill>
                  <a:schemeClr val="tx1">
                    <a:tint val="75000"/>
                  </a:schemeClr>
                </a:solidFill>
              </a:defRPr>
            </a:lvl8pPr>
            <a:lvl9pPr marL="4876861"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18798190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8"/>
            <a:ext cx="5384800" cy="4525963"/>
          </a:xfrm>
        </p:spPr>
        <p:txBody>
          <a:bodyPr/>
          <a:lstStyle>
            <a:lvl1pPr>
              <a:defRPr sz="3734">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38238"/>
            <a:ext cx="5384800" cy="4525963"/>
          </a:xfrm>
        </p:spPr>
        <p:txBody>
          <a:bodyPr/>
          <a:lstStyle>
            <a:lvl1pPr>
              <a:defRPr sz="3734">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354604370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4"/>
            <a:ext cx="5386918" cy="639763"/>
          </a:xfrm>
        </p:spPr>
        <p:txBody>
          <a:bodyPr anchor="b">
            <a:noAutofit/>
          </a:bodyPr>
          <a:lstStyle>
            <a:lvl1pPr marL="0" indent="0">
              <a:buNone/>
              <a:defRPr sz="3734" b="1">
                <a:latin typeface="Gill Sans Light"/>
                <a:cs typeface="Gill Sans Light"/>
              </a:defRPr>
            </a:lvl1pPr>
            <a:lvl2pPr marL="609608" indent="0">
              <a:buNone/>
              <a:defRPr sz="2667" b="1"/>
            </a:lvl2pPr>
            <a:lvl3pPr marL="1219215" indent="0">
              <a:buNone/>
              <a:defRPr sz="2400" b="1"/>
            </a:lvl3pPr>
            <a:lvl4pPr marL="1828823" indent="0">
              <a:buNone/>
              <a:defRPr sz="2134" b="1"/>
            </a:lvl4pPr>
            <a:lvl5pPr marL="2438431" indent="0">
              <a:buNone/>
              <a:defRPr sz="2134" b="1"/>
            </a:lvl5pPr>
            <a:lvl6pPr marL="3048038" indent="0">
              <a:buNone/>
              <a:defRPr sz="2134" b="1"/>
            </a:lvl6pPr>
            <a:lvl7pPr marL="3657646" indent="0">
              <a:buNone/>
              <a:defRPr sz="2134" b="1"/>
            </a:lvl7pPr>
            <a:lvl8pPr marL="4267254" indent="0">
              <a:buNone/>
              <a:defRPr sz="2134" b="1"/>
            </a:lvl8pPr>
            <a:lvl9pPr marL="4876861" indent="0">
              <a:buNone/>
              <a:defRPr sz="2134" b="1"/>
            </a:lvl9pPr>
          </a:lstStyle>
          <a:p>
            <a:pPr lvl="0"/>
            <a:r>
              <a:rPr lang="en-US"/>
              <a:t>Click to edit Master text styles</a:t>
            </a:r>
          </a:p>
        </p:txBody>
      </p:sp>
      <p:sp>
        <p:nvSpPr>
          <p:cNvPr id="4" name="Content Placeholder 3"/>
          <p:cNvSpPr>
            <a:spLocks noGrp="1"/>
          </p:cNvSpPr>
          <p:nvPr>
            <p:ph sz="half" idx="2"/>
          </p:nvPr>
        </p:nvSpPr>
        <p:spPr>
          <a:xfrm>
            <a:off x="609600" y="2017712"/>
            <a:ext cx="5386918"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4">
                <a:latin typeface="Gill Sans Light"/>
                <a:cs typeface="Gill Sans Light"/>
              </a:defRPr>
            </a:lvl4pPr>
            <a:lvl5pPr>
              <a:defRPr sz="2134">
                <a:latin typeface="Gill Sans Light"/>
                <a:cs typeface="Gill Sans Light"/>
              </a:defRPr>
            </a:lvl5pPr>
            <a:lvl6pPr>
              <a:defRPr sz="2134"/>
            </a:lvl6pPr>
            <a:lvl7pPr>
              <a:defRPr sz="2134"/>
            </a:lvl7pPr>
            <a:lvl8pPr>
              <a:defRPr sz="2134"/>
            </a:lvl8pPr>
            <a:lvl9pPr>
              <a:defRPr sz="21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377954"/>
            <a:ext cx="5389034" cy="639763"/>
          </a:xfrm>
        </p:spPr>
        <p:txBody>
          <a:bodyPr anchor="b">
            <a:noAutofit/>
          </a:bodyPr>
          <a:lstStyle>
            <a:lvl1pPr marL="0" indent="0">
              <a:buNone/>
              <a:defRPr sz="3734" b="1">
                <a:latin typeface="Gill Sans Light"/>
                <a:cs typeface="Gill Sans Light"/>
              </a:defRPr>
            </a:lvl1pPr>
            <a:lvl2pPr marL="609608" indent="0">
              <a:buNone/>
              <a:defRPr sz="2667" b="1"/>
            </a:lvl2pPr>
            <a:lvl3pPr marL="1219215" indent="0">
              <a:buNone/>
              <a:defRPr sz="2400" b="1"/>
            </a:lvl3pPr>
            <a:lvl4pPr marL="1828823" indent="0">
              <a:buNone/>
              <a:defRPr sz="2134" b="1"/>
            </a:lvl4pPr>
            <a:lvl5pPr marL="2438431" indent="0">
              <a:buNone/>
              <a:defRPr sz="2134" b="1"/>
            </a:lvl5pPr>
            <a:lvl6pPr marL="3048038" indent="0">
              <a:buNone/>
              <a:defRPr sz="2134" b="1"/>
            </a:lvl6pPr>
            <a:lvl7pPr marL="3657646" indent="0">
              <a:buNone/>
              <a:defRPr sz="2134" b="1"/>
            </a:lvl7pPr>
            <a:lvl8pPr marL="4267254" indent="0">
              <a:buNone/>
              <a:defRPr sz="2134" b="1"/>
            </a:lvl8pPr>
            <a:lvl9pPr marL="4876861" indent="0">
              <a:buNone/>
              <a:defRPr sz="2134" b="1"/>
            </a:lvl9pPr>
          </a:lstStyle>
          <a:p>
            <a:pPr lvl="0"/>
            <a:r>
              <a:rPr lang="en-US"/>
              <a:t>Click to edit Master text styles</a:t>
            </a:r>
          </a:p>
        </p:txBody>
      </p:sp>
      <p:sp>
        <p:nvSpPr>
          <p:cNvPr id="6" name="Content Placeholder 5"/>
          <p:cNvSpPr>
            <a:spLocks noGrp="1"/>
          </p:cNvSpPr>
          <p:nvPr>
            <p:ph sz="quarter" idx="4"/>
          </p:nvPr>
        </p:nvSpPr>
        <p:spPr>
          <a:xfrm>
            <a:off x="6193378" y="2017712"/>
            <a:ext cx="5389034"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4">
                <a:latin typeface="Gill Sans Light"/>
                <a:cs typeface="Gill Sans Light"/>
              </a:defRPr>
            </a:lvl4pPr>
            <a:lvl5pPr>
              <a:defRPr sz="2134">
                <a:latin typeface="Gill Sans Light"/>
                <a:cs typeface="Gill Sans Light"/>
              </a:defRPr>
            </a:lvl5pPr>
            <a:lvl6pPr>
              <a:defRPr sz="2134"/>
            </a:lvl6pPr>
            <a:lvl7pPr>
              <a:defRPr sz="2134"/>
            </a:lvl7pPr>
            <a:lvl8pPr>
              <a:defRPr sz="2134"/>
            </a:lvl8pPr>
            <a:lvl9pPr>
              <a:defRPr sz="21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7270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2551198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Tree>
    <p:extLst>
      <p:ext uri="{BB962C8B-B14F-4D97-AF65-F5344CB8AC3E}">
        <p14:creationId xmlns:p14="http://schemas.microsoft.com/office/powerpoint/2010/main" val="161061904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82139"/>
            <a:ext cx="4945311" cy="475862"/>
          </a:xfrm>
          <a:prstGeom prst="rect">
            <a:avLst/>
          </a:prstGeom>
        </p:spPr>
      </p:pic>
    </p:spTree>
    <p:extLst>
      <p:ext uri="{BB962C8B-B14F-4D97-AF65-F5344CB8AC3E}">
        <p14:creationId xmlns:p14="http://schemas.microsoft.com/office/powerpoint/2010/main" val="136785132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48740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273050"/>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4" y="273069"/>
            <a:ext cx="6815667" cy="5853114"/>
          </a:xfrm>
        </p:spPr>
        <p:txBody>
          <a:bodyPr/>
          <a:lstStyle>
            <a:lvl1pPr>
              <a:defRPr sz="4267"/>
            </a:lvl1pPr>
            <a:lvl2pPr>
              <a:defRPr sz="3734"/>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6" y="1435104"/>
            <a:ext cx="4011084" cy="4691063"/>
          </a:xfrm>
        </p:spPr>
        <p:txBody>
          <a:bodyPr/>
          <a:lstStyle>
            <a:lvl1pPr marL="0" indent="0">
              <a:buNone/>
              <a:defRPr sz="1867"/>
            </a:lvl1pPr>
            <a:lvl2pPr marL="609608" indent="0">
              <a:buNone/>
              <a:defRPr sz="1600"/>
            </a:lvl2pPr>
            <a:lvl3pPr marL="1219215" indent="0">
              <a:buNone/>
              <a:defRPr sz="1334"/>
            </a:lvl3pPr>
            <a:lvl4pPr marL="1828823" indent="0">
              <a:buNone/>
              <a:defRPr sz="1200"/>
            </a:lvl4pPr>
            <a:lvl5pPr marL="2438431" indent="0">
              <a:buNone/>
              <a:defRPr sz="1200"/>
            </a:lvl5pPr>
            <a:lvl6pPr marL="3048038" indent="0">
              <a:buNone/>
              <a:defRPr sz="1200"/>
            </a:lvl6pPr>
            <a:lvl7pPr marL="3657646" indent="0">
              <a:buNone/>
              <a:defRPr sz="1200"/>
            </a:lvl7pPr>
            <a:lvl8pPr marL="4267254" indent="0">
              <a:buNone/>
              <a:defRPr sz="1200"/>
            </a:lvl8pPr>
            <a:lvl9pPr marL="4876861" indent="0">
              <a:buNone/>
              <a:defRPr sz="1200"/>
            </a:lvl9pPr>
          </a:lstStyle>
          <a:p>
            <a:pPr lvl="0"/>
            <a:r>
              <a:rPr lang="en-US"/>
              <a:t>Click to edit Master text styles</a:t>
            </a:r>
          </a:p>
        </p:txBody>
      </p:sp>
    </p:spTree>
    <p:extLst>
      <p:ext uri="{BB962C8B-B14F-4D97-AF65-F5344CB8AC3E}">
        <p14:creationId xmlns:p14="http://schemas.microsoft.com/office/powerpoint/2010/main" val="23560312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87752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8895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6"/>
          </a:xfrm>
          <a:prstGeom prst="rect">
            <a:avLst/>
          </a:prstGeom>
        </p:spPr>
        <p:txBody>
          <a:bodyPr/>
          <a:lstStyle/>
          <a:p>
            <a:endParaRPr lang="en-US"/>
          </a:p>
        </p:txBody>
      </p:sp>
      <p:sp>
        <p:nvSpPr>
          <p:cNvPr id="5" name="Footer Placeholder 4"/>
          <p:cNvSpPr>
            <a:spLocks noGrp="1"/>
          </p:cNvSpPr>
          <p:nvPr>
            <p:ph type="ftr" sz="quarter" idx="11"/>
          </p:nvPr>
        </p:nvSpPr>
        <p:spPr>
          <a:xfrm>
            <a:off x="4165600" y="6356352"/>
            <a:ext cx="3860800" cy="365126"/>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6"/>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89566393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65036"/>
            <a:ext cx="4945311" cy="475862"/>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16063229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06071" y="645460"/>
            <a:ext cx="9847730" cy="699247"/>
          </a:xfrm>
        </p:spPr>
        <p:txBody>
          <a:bodyPr anchor="t" anchorCtr="0"/>
          <a:lstStyle>
            <a:lvl1pPr>
              <a:defRPr sz="3200"/>
            </a:lvl1pPr>
          </a:lstStyle>
          <a:p>
            <a:r>
              <a:rPr lang="en-US"/>
              <a:t>Click to edit Master title style</a:t>
            </a:r>
          </a:p>
        </p:txBody>
      </p:sp>
      <p:sp>
        <p:nvSpPr>
          <p:cNvPr id="3" name="Picture Placeholder 2"/>
          <p:cNvSpPr>
            <a:spLocks noGrp="1"/>
          </p:cNvSpPr>
          <p:nvPr>
            <p:ph type="pic" idx="1"/>
          </p:nvPr>
        </p:nvSpPr>
        <p:spPr>
          <a:xfrm>
            <a:off x="5183188" y="1667437"/>
            <a:ext cx="6172200" cy="4193615"/>
          </a:xfrm>
        </p:spPr>
        <p:txBody>
          <a:bodyPr/>
          <a:lstStyle>
            <a:lvl1pPr marL="0" indent="0">
              <a:buNone/>
              <a:defRPr sz="3200"/>
            </a:lvl1pPr>
            <a:lvl2pPr marL="457206" indent="0">
              <a:buNone/>
              <a:defRPr sz="2800"/>
            </a:lvl2pPr>
            <a:lvl3pPr marL="914412" indent="0">
              <a:buNone/>
              <a:defRPr sz="2400"/>
            </a:lvl3pPr>
            <a:lvl4pPr marL="1371617" indent="0">
              <a:buNone/>
              <a:defRPr sz="2000"/>
            </a:lvl4pPr>
            <a:lvl5pPr marL="1828823" indent="0">
              <a:buNone/>
              <a:defRPr sz="2000"/>
            </a:lvl5pPr>
            <a:lvl6pPr marL="2286029" indent="0">
              <a:buNone/>
              <a:defRPr sz="2000"/>
            </a:lvl6pPr>
            <a:lvl7pPr marL="2743235" indent="0">
              <a:buNone/>
              <a:defRPr sz="2000"/>
            </a:lvl7pPr>
            <a:lvl8pPr marL="3200440" indent="0">
              <a:buNone/>
              <a:defRPr sz="2000"/>
            </a:lvl8pPr>
            <a:lvl9pPr marL="3657646" indent="0">
              <a:buNone/>
              <a:defRPr sz="2000"/>
            </a:lvl9pPr>
          </a:lstStyle>
          <a:p>
            <a:endParaRPr lang="en-US"/>
          </a:p>
        </p:txBody>
      </p:sp>
      <p:sp>
        <p:nvSpPr>
          <p:cNvPr id="4" name="Text Placeholder 3"/>
          <p:cNvSpPr>
            <a:spLocks noGrp="1"/>
          </p:cNvSpPr>
          <p:nvPr>
            <p:ph type="body" sz="half" idx="2"/>
          </p:nvPr>
        </p:nvSpPr>
        <p:spPr>
          <a:xfrm>
            <a:off x="1506071" y="1667437"/>
            <a:ext cx="3265955" cy="4201554"/>
          </a:xfrm>
        </p:spPr>
        <p:txBody>
          <a:bodyPr/>
          <a:lstStyle>
            <a:lvl1pPr marL="0" indent="0">
              <a:buNone/>
              <a:defRPr sz="1600"/>
            </a:lvl1pPr>
            <a:lvl2pPr marL="457206" indent="0">
              <a:buNone/>
              <a:defRPr sz="1467"/>
            </a:lvl2pPr>
            <a:lvl3pPr marL="914412" indent="0">
              <a:buNone/>
              <a:defRPr sz="1200"/>
            </a:lvl3pPr>
            <a:lvl4pPr marL="1371617" indent="0">
              <a:buNone/>
              <a:defRPr sz="1067"/>
            </a:lvl4pPr>
            <a:lvl5pPr marL="1828823" indent="0">
              <a:buNone/>
              <a:defRPr sz="1067"/>
            </a:lvl5pPr>
            <a:lvl6pPr marL="2286029" indent="0">
              <a:buNone/>
              <a:defRPr sz="1067"/>
            </a:lvl6pPr>
            <a:lvl7pPr marL="2743235" indent="0">
              <a:buNone/>
              <a:defRPr sz="1067"/>
            </a:lvl7pPr>
            <a:lvl8pPr marL="3200440" indent="0">
              <a:buNone/>
              <a:defRPr sz="1067"/>
            </a:lvl8pPr>
            <a:lvl9pPr marL="3657646" indent="0">
              <a:buNone/>
              <a:defRPr sz="1067"/>
            </a:lvl9pPr>
          </a:lstStyle>
          <a:p>
            <a:pPr lvl="0"/>
            <a:r>
              <a:rPr lang="en-US"/>
              <a:t>Click to edit Master text styles</a:t>
            </a:r>
          </a:p>
        </p:txBody>
      </p:sp>
    </p:spTree>
    <p:extLst>
      <p:ext uri="{BB962C8B-B14F-4D97-AF65-F5344CB8AC3E}">
        <p14:creationId xmlns:p14="http://schemas.microsoft.com/office/powerpoint/2010/main" val="101690126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159329121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232373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List One Column">
    <p:spTree>
      <p:nvGrpSpPr>
        <p:cNvPr id="1" name=""/>
        <p:cNvGrpSpPr/>
        <p:nvPr/>
      </p:nvGrpSpPr>
      <p:grpSpPr>
        <a:xfrm>
          <a:off x="0" y="0"/>
          <a:ext cx="0" cy="0"/>
          <a:chOff x="0" y="0"/>
          <a:chExt cx="0" cy="0"/>
        </a:xfrm>
      </p:grpSpPr>
      <p:sp>
        <p:nvSpPr>
          <p:cNvPr id="10" name="TextBox 9"/>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
        <p:nvSpPr>
          <p:cNvPr id="12" name="Text Placeholder 12"/>
          <p:cNvSpPr>
            <a:spLocks noGrp="1"/>
          </p:cNvSpPr>
          <p:nvPr>
            <p:ph type="body" sz="quarter" idx="10" hasCustomPrompt="1"/>
          </p:nvPr>
        </p:nvSpPr>
        <p:spPr>
          <a:xfrm>
            <a:off x="390144" y="1221391"/>
            <a:ext cx="11411331" cy="424529"/>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sz="3200" b="1" i="0" cap="all" baseline="0">
                <a:latin typeface="ITC Franklin Gothic Std Med" charset="0"/>
                <a:ea typeface="ITC Franklin Gothic Std Med" charset="0"/>
                <a:cs typeface="ITC Franklin Gothic Std Med" charset="0"/>
              </a:defRPr>
            </a:lvl2pPr>
            <a:lvl3pPr marL="914400" indent="0" algn="ctr">
              <a:buNone/>
              <a:defRPr sz="3200" b="1" i="0" cap="all" baseline="0">
                <a:latin typeface="ITC Franklin Gothic Std Med" charset="0"/>
                <a:ea typeface="ITC Franklin Gothic Std Med" charset="0"/>
                <a:cs typeface="ITC Franklin Gothic Std Med" charset="0"/>
              </a:defRPr>
            </a:lvl3pPr>
            <a:lvl4pPr marL="1371600" indent="0" algn="ctr">
              <a:buNone/>
              <a:defRPr sz="3200" b="1" i="0" cap="all" baseline="0">
                <a:latin typeface="ITC Franklin Gothic Std Med" charset="0"/>
                <a:ea typeface="ITC Franklin Gothic Std Med" charset="0"/>
                <a:cs typeface="ITC Franklin Gothic Std Med" charset="0"/>
              </a:defRPr>
            </a:lvl4pPr>
            <a:lvl5pPr marL="1828800" indent="0" algn="ctr">
              <a:buNone/>
              <a:defRPr sz="3200" b="1" i="0" cap="all" baseline="0">
                <a:latin typeface="ITC Franklin Gothic Std Med" charset="0"/>
                <a:ea typeface="ITC Franklin Gothic Std Med" charset="0"/>
                <a:cs typeface="ITC Franklin Gothic Std Med" charset="0"/>
              </a:defRPr>
            </a:lvl5pPr>
          </a:lstStyle>
          <a:p>
            <a:pPr lvl="0"/>
            <a:r>
              <a:rPr lang="en-US"/>
              <a:t>Main title here</a:t>
            </a:r>
          </a:p>
        </p:txBody>
      </p:sp>
      <p:sp>
        <p:nvSpPr>
          <p:cNvPr id="15" name="Text Placeholder 9"/>
          <p:cNvSpPr>
            <a:spLocks noGrp="1"/>
          </p:cNvSpPr>
          <p:nvPr>
            <p:ph type="body" sz="quarter" idx="11" hasCustomPrompt="1"/>
          </p:nvPr>
        </p:nvSpPr>
        <p:spPr>
          <a:xfrm>
            <a:off x="3730561" y="2779776"/>
            <a:ext cx="2682240" cy="1379440"/>
          </a:xfrm>
          <a:prstGeom prst="rect">
            <a:avLst/>
          </a:prstGeom>
        </p:spPr>
        <p:txBody>
          <a:bodyPr/>
          <a:lstStyle>
            <a:lvl1pPr marL="285750" marR="0" indent="-285750" algn="l" defTabSz="914400" rtl="0" eaLnBrk="1" fontAlgn="auto" latinLnBrk="0" hangingPunct="1">
              <a:lnSpc>
                <a:spcPct val="300000"/>
              </a:lnSpc>
              <a:spcBef>
                <a:spcPts val="1000"/>
              </a:spcBef>
              <a:spcAft>
                <a:spcPts val="0"/>
              </a:spcAft>
              <a:buClrTx/>
              <a:buSzTx/>
              <a:buFont typeface="Arial" charset="0"/>
              <a:buChar char="•"/>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01</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02</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03</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04</a:t>
            </a:r>
          </a:p>
          <a:p>
            <a:pPr lvl="0"/>
            <a:endParaRPr lang="en-US"/>
          </a:p>
        </p:txBody>
      </p:sp>
    </p:spTree>
    <p:extLst>
      <p:ext uri="{BB962C8B-B14F-4D97-AF65-F5344CB8AC3E}">
        <p14:creationId xmlns:p14="http://schemas.microsoft.com/office/powerpoint/2010/main" val="66192763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774155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6"/>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2699005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F6A3-6535-0E46-B062-B88C6CE122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7F453B-A028-A043-B580-90116A2C41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1AA6BC-44B4-FA4E-B937-E921E8739BB1}"/>
              </a:ext>
            </a:extLst>
          </p:cNvPr>
          <p:cNvSpPr>
            <a:spLocks noGrp="1"/>
          </p:cNvSpPr>
          <p:nvPr>
            <p:ph type="dt" sz="half" idx="10"/>
          </p:nvPr>
        </p:nvSpPr>
        <p:spPr/>
        <p:txBody>
          <a:bodyPr/>
          <a:lstStyle/>
          <a:p>
            <a:fld id="{48BD669B-A7D8-8B44-A22A-CE4EE691D0E0}" type="datetimeFigureOut">
              <a:rPr lang="en-US" smtClean="0"/>
              <a:t>5/31/22</a:t>
            </a:fld>
            <a:endParaRPr lang="en-US"/>
          </a:p>
        </p:txBody>
      </p:sp>
      <p:sp>
        <p:nvSpPr>
          <p:cNvPr id="5" name="Footer Placeholder 4">
            <a:extLst>
              <a:ext uri="{FF2B5EF4-FFF2-40B4-BE49-F238E27FC236}">
                <a16:creationId xmlns:a16="http://schemas.microsoft.com/office/drawing/2014/main" id="{A7667095-43DF-164E-80ED-54C96FD8F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4EFF-98B9-454C-A007-F3766CE9B01A}"/>
              </a:ext>
            </a:extLst>
          </p:cNvPr>
          <p:cNvSpPr>
            <a:spLocks noGrp="1"/>
          </p:cNvSpPr>
          <p:nvPr>
            <p:ph type="sldNum" sz="quarter" idx="12"/>
          </p:nvPr>
        </p:nvSpPr>
        <p:spPr/>
        <p:txBody>
          <a:bodyPr/>
          <a:lstStyle/>
          <a:p>
            <a:fld id="{26A6472D-71F2-E04F-BFDF-608E8496BD2B}" type="slidenum">
              <a:rPr lang="en-US" smtClean="0"/>
              <a:t>‹#›</a:t>
            </a:fld>
            <a:endParaRPr lang="en-US"/>
          </a:p>
        </p:txBody>
      </p:sp>
    </p:spTree>
    <p:extLst>
      <p:ext uri="{BB962C8B-B14F-4D97-AF65-F5344CB8AC3E}">
        <p14:creationId xmlns:p14="http://schemas.microsoft.com/office/powerpoint/2010/main" val="405565000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009438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351503328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120179498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6498535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13178583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5"/>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10"/>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100835598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796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ed List Two Column">
    <p:spTree>
      <p:nvGrpSpPr>
        <p:cNvPr id="1" name=""/>
        <p:cNvGrpSpPr/>
        <p:nvPr/>
      </p:nvGrpSpPr>
      <p:grpSpPr>
        <a:xfrm>
          <a:off x="0" y="0"/>
          <a:ext cx="0" cy="0"/>
          <a:chOff x="0" y="0"/>
          <a:chExt cx="0" cy="0"/>
        </a:xfrm>
      </p:grpSpPr>
      <p:sp>
        <p:nvSpPr>
          <p:cNvPr id="11" name="TextBox 10"/>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
        <p:nvSpPr>
          <p:cNvPr id="13" name="Text Placeholder 12"/>
          <p:cNvSpPr>
            <a:spLocks noGrp="1"/>
          </p:cNvSpPr>
          <p:nvPr>
            <p:ph type="body" sz="quarter" idx="10" hasCustomPrompt="1"/>
          </p:nvPr>
        </p:nvSpPr>
        <p:spPr>
          <a:xfrm>
            <a:off x="390144" y="1221391"/>
            <a:ext cx="11411331" cy="424529"/>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sz="3200" b="1" i="0" cap="all" baseline="0">
                <a:latin typeface="ITC Franklin Gothic Std Med" charset="0"/>
                <a:ea typeface="ITC Franklin Gothic Std Med" charset="0"/>
                <a:cs typeface="ITC Franklin Gothic Std Med" charset="0"/>
              </a:defRPr>
            </a:lvl2pPr>
            <a:lvl3pPr marL="914400" indent="0" algn="ctr">
              <a:buNone/>
              <a:defRPr sz="3200" b="1" i="0" cap="all" baseline="0">
                <a:latin typeface="ITC Franklin Gothic Std Med" charset="0"/>
                <a:ea typeface="ITC Franklin Gothic Std Med" charset="0"/>
                <a:cs typeface="ITC Franklin Gothic Std Med" charset="0"/>
              </a:defRPr>
            </a:lvl3pPr>
            <a:lvl4pPr marL="1371600" indent="0" algn="ctr">
              <a:buNone/>
              <a:defRPr sz="3200" b="1" i="0" cap="all" baseline="0">
                <a:latin typeface="ITC Franklin Gothic Std Med" charset="0"/>
                <a:ea typeface="ITC Franklin Gothic Std Med" charset="0"/>
                <a:cs typeface="ITC Franklin Gothic Std Med" charset="0"/>
              </a:defRPr>
            </a:lvl4pPr>
            <a:lvl5pPr marL="1828800" indent="0" algn="ctr">
              <a:buNone/>
              <a:defRPr sz="3200" b="1" i="0" cap="all" baseline="0">
                <a:latin typeface="ITC Franklin Gothic Std Med" charset="0"/>
                <a:ea typeface="ITC Franklin Gothic Std Med" charset="0"/>
                <a:cs typeface="ITC Franklin Gothic Std Med" charset="0"/>
              </a:defRPr>
            </a:lvl5pPr>
          </a:lstStyle>
          <a:p>
            <a:pPr lvl="0"/>
            <a:r>
              <a:rPr lang="en-US"/>
              <a:t>Main title here</a:t>
            </a:r>
          </a:p>
        </p:txBody>
      </p:sp>
      <p:sp>
        <p:nvSpPr>
          <p:cNvPr id="14" name="Text Placeholder 9"/>
          <p:cNvSpPr>
            <a:spLocks noGrp="1"/>
          </p:cNvSpPr>
          <p:nvPr>
            <p:ph type="body" sz="quarter" idx="11" hasCustomPrompt="1"/>
          </p:nvPr>
        </p:nvSpPr>
        <p:spPr>
          <a:xfrm>
            <a:off x="3730561" y="2779776"/>
            <a:ext cx="2682240" cy="1379440"/>
          </a:xfrm>
          <a:prstGeom prst="rect">
            <a:avLst/>
          </a:prstGeom>
        </p:spPr>
        <p:txBody>
          <a:bodyPr/>
          <a:lstStyle>
            <a:lvl1pPr marL="285750" marR="0" indent="-285750" algn="l" defTabSz="914400" rtl="0" eaLnBrk="1" fontAlgn="auto" latinLnBrk="0" hangingPunct="1">
              <a:lnSpc>
                <a:spcPct val="300000"/>
              </a:lnSpc>
              <a:spcBef>
                <a:spcPts val="1000"/>
              </a:spcBef>
              <a:spcAft>
                <a:spcPts val="0"/>
              </a:spcAft>
              <a:buClrTx/>
              <a:buSzTx/>
              <a:buFont typeface="Arial" charset="0"/>
              <a:buChar char="•"/>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01</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02</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03</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04</a:t>
            </a:r>
          </a:p>
          <a:p>
            <a:pPr lvl="0"/>
            <a:endParaRPr lang="en-US"/>
          </a:p>
        </p:txBody>
      </p:sp>
      <p:sp>
        <p:nvSpPr>
          <p:cNvPr id="19" name="Text Placeholder 9"/>
          <p:cNvSpPr>
            <a:spLocks noGrp="1"/>
          </p:cNvSpPr>
          <p:nvPr>
            <p:ph type="body" sz="quarter" idx="12" hasCustomPrompt="1"/>
          </p:nvPr>
        </p:nvSpPr>
        <p:spPr>
          <a:xfrm>
            <a:off x="6412801" y="2779776"/>
            <a:ext cx="2682240" cy="1379440"/>
          </a:xfrm>
          <a:prstGeom prst="rect">
            <a:avLst/>
          </a:prstGeom>
        </p:spPr>
        <p:txBody>
          <a:bodyPr/>
          <a:lstStyle>
            <a:lvl1pPr marL="285750" marR="0" indent="-285750" algn="l" defTabSz="914400" rtl="0" eaLnBrk="1" fontAlgn="auto" latinLnBrk="0" hangingPunct="1">
              <a:lnSpc>
                <a:spcPct val="300000"/>
              </a:lnSpc>
              <a:spcBef>
                <a:spcPts val="1000"/>
              </a:spcBef>
              <a:spcAft>
                <a:spcPts val="0"/>
              </a:spcAft>
              <a:buClrTx/>
              <a:buSzTx/>
              <a:buFont typeface="Arial" charset="0"/>
              <a:buChar char="•"/>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05</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06</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07</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08</a:t>
            </a:r>
          </a:p>
          <a:p>
            <a:pPr lvl="0"/>
            <a:endParaRPr lang="en-US"/>
          </a:p>
        </p:txBody>
      </p:sp>
    </p:spTree>
    <p:extLst>
      <p:ext uri="{BB962C8B-B14F-4D97-AF65-F5344CB8AC3E}">
        <p14:creationId xmlns:p14="http://schemas.microsoft.com/office/powerpoint/2010/main" val="100087470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179462353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406261483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23423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8"/>
            <a:ext cx="10363200" cy="1470025"/>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lvl1pPr>
              <a:defRPr>
                <a:latin typeface="Arial Narrow"/>
                <a:cs typeface="Arial Narrow"/>
              </a:defRPr>
            </a:lvl1pPr>
          </a:lstStyle>
          <a:p>
            <a:endParaRPr lang="en-US"/>
          </a:p>
        </p:txBody>
      </p:sp>
    </p:spTree>
    <p:extLst>
      <p:ext uri="{BB962C8B-B14F-4D97-AF65-F5344CB8AC3E}">
        <p14:creationId xmlns:p14="http://schemas.microsoft.com/office/powerpoint/2010/main" val="23742898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391598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4"/>
            <a:ext cx="10363200" cy="1362076"/>
          </a:xfrm>
        </p:spPr>
        <p:txBody>
          <a:bodyPr anchor="t">
            <a:normAutofit/>
          </a:bodyPr>
          <a:lstStyle>
            <a:lvl1pPr algn="l">
              <a:defRPr sz="384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4691037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Content Placeholder 2"/>
          <p:cNvSpPr>
            <a:spLocks noGrp="1"/>
          </p:cNvSpPr>
          <p:nvPr>
            <p:ph sz="half" idx="1"/>
          </p:nvPr>
        </p:nvSpPr>
        <p:spPr>
          <a:xfrm>
            <a:off x="609600" y="1341438"/>
            <a:ext cx="5384800" cy="4525963"/>
          </a:xfrm>
        </p:spPr>
        <p:txBody>
          <a:bodyPr/>
          <a:lstStyle>
            <a:lvl1pPr>
              <a:defRPr sz="3360">
                <a:latin typeface="Gill Sans Light"/>
                <a:cs typeface="Gill Sans Light"/>
              </a:defRPr>
            </a:lvl1pPr>
            <a:lvl2pPr>
              <a:defRPr sz="2880">
                <a:latin typeface="Gill Sans Light"/>
                <a:cs typeface="Gill Sans Light"/>
              </a:defRPr>
            </a:lvl2pPr>
            <a:lvl3pPr>
              <a:defRPr sz="2400">
                <a:latin typeface="Gill Sans Light"/>
                <a:cs typeface="Gill Sans Light"/>
              </a:defRPr>
            </a:lvl3pPr>
            <a:lvl4pPr>
              <a:defRPr sz="2160">
                <a:latin typeface="Gill Sans Light"/>
                <a:cs typeface="Gill Sans Light"/>
              </a:defRPr>
            </a:lvl4pPr>
            <a:lvl5pPr>
              <a:defRPr sz="2160">
                <a:latin typeface="Gill Sans Light"/>
                <a:cs typeface="Gill Sans Light"/>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41438"/>
            <a:ext cx="5384800" cy="4525963"/>
          </a:xfrm>
        </p:spPr>
        <p:txBody>
          <a:bodyPr/>
          <a:lstStyle>
            <a:lvl1pPr>
              <a:defRPr sz="3360">
                <a:latin typeface="Gill Sans Light"/>
                <a:cs typeface="Gill Sans Light"/>
              </a:defRPr>
            </a:lvl1pPr>
            <a:lvl2pPr>
              <a:defRPr sz="2880">
                <a:latin typeface="Gill Sans Light"/>
                <a:cs typeface="Gill Sans Light"/>
              </a:defRPr>
            </a:lvl2pPr>
            <a:lvl3pPr>
              <a:defRPr sz="2400">
                <a:latin typeface="Gill Sans Light"/>
                <a:cs typeface="Gill Sans Light"/>
              </a:defRPr>
            </a:lvl3pPr>
            <a:lvl4pPr>
              <a:defRPr sz="2160">
                <a:latin typeface="Gill Sans Light"/>
                <a:cs typeface="Gill Sans Light"/>
              </a:defRPr>
            </a:lvl4pPr>
            <a:lvl5pPr>
              <a:defRPr sz="2160">
                <a:latin typeface="Gill Sans Light"/>
                <a:cs typeface="Gill Sans Light"/>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lvl1pPr>
              <a:defRPr>
                <a:latin typeface="Gill Sans Light"/>
                <a:cs typeface="Gill Sans Light"/>
              </a:defRPr>
            </a:lvl1pPr>
          </a:lstStyle>
          <a:p>
            <a:endParaRPr lang="en-US"/>
          </a:p>
        </p:txBody>
      </p:sp>
    </p:spTree>
    <p:extLst>
      <p:ext uri="{BB962C8B-B14F-4D97-AF65-F5344CB8AC3E}">
        <p14:creationId xmlns:p14="http://schemas.microsoft.com/office/powerpoint/2010/main" val="37281190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4"/>
            <a:ext cx="5386917" cy="639763"/>
          </a:xfrm>
        </p:spPr>
        <p:txBody>
          <a:bodyPr anchor="b">
            <a:noAutofit/>
          </a:bodyPr>
          <a:lstStyle>
            <a:lvl1pPr marL="0" indent="0">
              <a:buNone/>
              <a:defRPr sz="3360" b="1">
                <a:latin typeface="Gill Sans Light"/>
                <a:cs typeface="Gill Sans Ligh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609600" y="2017712"/>
            <a:ext cx="5386917" cy="3951288"/>
          </a:xfrm>
        </p:spPr>
        <p:txBody>
          <a:bodyPr/>
          <a:lstStyle>
            <a:lvl1pPr>
              <a:defRPr sz="2880">
                <a:latin typeface="Gill Sans Light"/>
                <a:cs typeface="Gill Sans Light"/>
              </a:defRPr>
            </a:lvl1pPr>
            <a:lvl2pPr>
              <a:defRPr sz="2400">
                <a:latin typeface="Gill Sans Light"/>
                <a:cs typeface="Gill Sans Light"/>
              </a:defRPr>
            </a:lvl2pPr>
            <a:lvl3pPr>
              <a:defRPr sz="2160">
                <a:latin typeface="Gill Sans Light"/>
                <a:cs typeface="Gill Sans Light"/>
              </a:defRPr>
            </a:lvl3pPr>
            <a:lvl4pPr>
              <a:defRPr sz="1920">
                <a:latin typeface="Gill Sans Light"/>
                <a:cs typeface="Gill Sans Light"/>
              </a:defRPr>
            </a:lvl4pPr>
            <a:lvl5pPr>
              <a:defRPr sz="1920">
                <a:latin typeface="Gill Sans Light"/>
                <a:cs typeface="Gill Sans Light"/>
              </a:defRPr>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377954"/>
            <a:ext cx="5389033" cy="639763"/>
          </a:xfrm>
        </p:spPr>
        <p:txBody>
          <a:bodyPr anchor="b">
            <a:noAutofit/>
          </a:bodyPr>
          <a:lstStyle>
            <a:lvl1pPr marL="0" indent="0">
              <a:buNone/>
              <a:defRPr sz="3360" b="1">
                <a:latin typeface="Gill Sans Light"/>
                <a:cs typeface="Gill Sans Ligh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93378" y="2017712"/>
            <a:ext cx="5389033" cy="3951288"/>
          </a:xfrm>
        </p:spPr>
        <p:txBody>
          <a:bodyPr/>
          <a:lstStyle>
            <a:lvl1pPr>
              <a:defRPr sz="2880">
                <a:latin typeface="Gill Sans Light"/>
                <a:cs typeface="Gill Sans Light"/>
              </a:defRPr>
            </a:lvl1pPr>
            <a:lvl2pPr>
              <a:defRPr sz="2400">
                <a:latin typeface="Gill Sans Light"/>
                <a:cs typeface="Gill Sans Light"/>
              </a:defRPr>
            </a:lvl2pPr>
            <a:lvl3pPr>
              <a:defRPr sz="2160">
                <a:latin typeface="Gill Sans Light"/>
                <a:cs typeface="Gill Sans Light"/>
              </a:defRPr>
            </a:lvl3pPr>
            <a:lvl4pPr>
              <a:defRPr sz="1920">
                <a:latin typeface="Gill Sans Light"/>
                <a:cs typeface="Gill Sans Light"/>
              </a:defRPr>
            </a:lvl4pPr>
            <a:lvl5pPr>
              <a:defRPr sz="1920">
                <a:latin typeface="Gill Sans Light"/>
                <a:cs typeface="Gill Sans Light"/>
              </a:defRPr>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lvl1pPr>
              <a:defRPr>
                <a:latin typeface="Gill Sans Light"/>
                <a:cs typeface="Gill Sans Light"/>
              </a:defRPr>
            </a:lvl1pPr>
          </a:lstStyle>
          <a:p>
            <a:endParaRPr lang="en-US"/>
          </a:p>
        </p:txBody>
      </p:sp>
    </p:spTree>
    <p:extLst>
      <p:ext uri="{BB962C8B-B14F-4D97-AF65-F5344CB8AC3E}">
        <p14:creationId xmlns:p14="http://schemas.microsoft.com/office/powerpoint/2010/main" val="381181276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1480012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98997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0" name="TextBox 9"/>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
        <p:nvSpPr>
          <p:cNvPr id="12" name="Text Placeholder 12"/>
          <p:cNvSpPr>
            <a:spLocks noGrp="1"/>
          </p:cNvSpPr>
          <p:nvPr>
            <p:ph type="body" sz="quarter" idx="10" hasCustomPrompt="1"/>
          </p:nvPr>
        </p:nvSpPr>
        <p:spPr>
          <a:xfrm>
            <a:off x="390144" y="1221391"/>
            <a:ext cx="11411331" cy="424529"/>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sz="3200" b="1" i="0" cap="all" baseline="0">
                <a:latin typeface="ITC Franklin Gothic Std Med" charset="0"/>
                <a:ea typeface="ITC Franklin Gothic Std Med" charset="0"/>
                <a:cs typeface="ITC Franklin Gothic Std Med" charset="0"/>
              </a:defRPr>
            </a:lvl2pPr>
            <a:lvl3pPr marL="914400" indent="0" algn="ctr">
              <a:buNone/>
              <a:defRPr sz="3200" b="1" i="0" cap="all" baseline="0">
                <a:latin typeface="ITC Franklin Gothic Std Med" charset="0"/>
                <a:ea typeface="ITC Franklin Gothic Std Med" charset="0"/>
                <a:cs typeface="ITC Franklin Gothic Std Med" charset="0"/>
              </a:defRPr>
            </a:lvl3pPr>
            <a:lvl4pPr marL="1371600" indent="0" algn="ctr">
              <a:buNone/>
              <a:defRPr sz="3200" b="1" i="0" cap="all" baseline="0">
                <a:latin typeface="ITC Franklin Gothic Std Med" charset="0"/>
                <a:ea typeface="ITC Franklin Gothic Std Med" charset="0"/>
                <a:cs typeface="ITC Franklin Gothic Std Med" charset="0"/>
              </a:defRPr>
            </a:lvl4pPr>
            <a:lvl5pPr marL="1828800" indent="0" algn="ctr">
              <a:buNone/>
              <a:defRPr sz="3200" b="1" i="0" cap="all" baseline="0">
                <a:latin typeface="ITC Franklin Gothic Std Med" charset="0"/>
                <a:ea typeface="ITC Franklin Gothic Std Med" charset="0"/>
                <a:cs typeface="ITC Franklin Gothic Std Med" charset="0"/>
              </a:defRPr>
            </a:lvl5pPr>
          </a:lstStyle>
          <a:p>
            <a:pPr lvl="0"/>
            <a:r>
              <a:rPr lang="en-US"/>
              <a:t>Main title here</a:t>
            </a:r>
          </a:p>
        </p:txBody>
      </p:sp>
      <p:sp>
        <p:nvSpPr>
          <p:cNvPr id="15" name="Text Placeholder 13"/>
          <p:cNvSpPr>
            <a:spLocks noGrp="1"/>
          </p:cNvSpPr>
          <p:nvPr>
            <p:ph type="body" sz="quarter" idx="11" hasCustomPrompt="1"/>
          </p:nvPr>
        </p:nvSpPr>
        <p:spPr>
          <a:xfrm>
            <a:off x="1838071" y="2420938"/>
            <a:ext cx="4051300" cy="26320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a:solidFill>
                  <a:schemeClr val="tx1">
                    <a:lumMod val="65000"/>
                    <a:lumOff val="35000"/>
                  </a:schemeClr>
                </a:solidFill>
              </a:defRPr>
            </a:lvl1pPr>
            <a:lvl2pPr marL="457200" indent="0">
              <a:buNone/>
              <a:defRPr sz="16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600">
                <a:solidFill>
                  <a:schemeClr val="tx1">
                    <a:lumMod val="65000"/>
                    <a:lumOff val="35000"/>
                  </a:schemeClr>
                </a:solidFill>
              </a:defRPr>
            </a:lvl4pPr>
            <a:lvl5pPr marL="1828800" indent="0">
              <a:buNone/>
              <a:defRPr sz="1600">
                <a:solidFill>
                  <a:schemeClr val="tx1">
                    <a:lumMod val="65000"/>
                    <a:lumOff val="3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potenti</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Nunc vitae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et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tincidunt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bibendum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vitae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sollicitudin</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urna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Cras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eros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dolor,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finibus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in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risus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etus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hendrerit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porta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augue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com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turpis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nec</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vulputate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vehicula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Nunc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leo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justo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cursus,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vel</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ultricies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odio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varius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Quisquety</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pharetra dolor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eu</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sagittis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massa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ornare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sit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amet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un semper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sed</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erat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rhoncus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nunc</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vitae dictum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pretium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libero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convallis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tortor</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eget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a:t>
            </a:r>
            <a:endParaRPr lang="en-US" sz="1400" b="0" i="0">
              <a:solidFill>
                <a:schemeClr val="tx1">
                  <a:lumMod val="65000"/>
                  <a:lumOff val="35000"/>
                </a:schemeClr>
              </a:solidFill>
              <a:effectLst/>
              <a:latin typeface="ITC Franklin Gothic Std Book" charset="0"/>
              <a:ea typeface="ITC Franklin Gothic Std Book" charset="0"/>
              <a:cs typeface="ITC Franklin Gothic Std Book" charset="0"/>
            </a:endParaRPr>
          </a:p>
          <a:p>
            <a:pPr lvl="0"/>
            <a:endParaRPr lang="en-US"/>
          </a:p>
        </p:txBody>
      </p:sp>
      <p:sp>
        <p:nvSpPr>
          <p:cNvPr id="16" name="Text Placeholder 13"/>
          <p:cNvSpPr>
            <a:spLocks noGrp="1"/>
          </p:cNvSpPr>
          <p:nvPr>
            <p:ph type="body" sz="quarter" idx="12" hasCustomPrompt="1"/>
          </p:nvPr>
        </p:nvSpPr>
        <p:spPr>
          <a:xfrm>
            <a:off x="6288151" y="2420938"/>
            <a:ext cx="4051300" cy="26320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a:solidFill>
                  <a:schemeClr val="tx1">
                    <a:lumMod val="65000"/>
                    <a:lumOff val="35000"/>
                  </a:schemeClr>
                </a:solidFill>
              </a:defRPr>
            </a:lvl1pPr>
            <a:lvl2pPr marL="457200" indent="0">
              <a:buNone/>
              <a:defRPr sz="16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600">
                <a:solidFill>
                  <a:schemeClr val="tx1">
                    <a:lumMod val="65000"/>
                    <a:lumOff val="35000"/>
                  </a:schemeClr>
                </a:solidFill>
              </a:defRPr>
            </a:lvl4pPr>
            <a:lvl5pPr marL="1828800" indent="0">
              <a:buNone/>
              <a:defRPr sz="1600">
                <a:solidFill>
                  <a:schemeClr val="tx1">
                    <a:lumMod val="65000"/>
                    <a:lumOff val="3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potenti</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Nunc vitae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et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tincidunt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bibendum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vitae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sollicitudin</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urna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Cras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eros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dolor,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finibus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in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risus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etus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hendrerit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porta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augue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com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turpis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nec</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vulputate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vehicula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Nunc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leo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justo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cursus,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vel</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ultricies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odio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varius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Quisquety</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pharetra dolor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eu</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sagittis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massa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ornare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sit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amet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un semper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sed</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erat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rhoncus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nunc</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vitae dictum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pretium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libero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convallis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tortor</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eget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a:t>
            </a:r>
            <a:endParaRPr lang="en-US" sz="1400" b="0" i="0">
              <a:solidFill>
                <a:schemeClr val="tx1">
                  <a:lumMod val="65000"/>
                  <a:lumOff val="35000"/>
                </a:schemeClr>
              </a:solidFill>
              <a:effectLst/>
              <a:latin typeface="ITC Franklin Gothic Std Book" charset="0"/>
              <a:ea typeface="ITC Franklin Gothic Std Book" charset="0"/>
              <a:cs typeface="ITC Franklin Gothic Std Book" charset="0"/>
            </a:endParaRPr>
          </a:p>
          <a:p>
            <a:pPr lvl="0"/>
            <a:endParaRPr lang="en-US"/>
          </a:p>
        </p:txBody>
      </p:sp>
    </p:spTree>
    <p:extLst>
      <p:ext uri="{BB962C8B-B14F-4D97-AF65-F5344CB8AC3E}">
        <p14:creationId xmlns:p14="http://schemas.microsoft.com/office/powerpoint/2010/main" val="178246016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273049"/>
            <a:ext cx="4011084" cy="1162051"/>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4766733" y="273073"/>
            <a:ext cx="6815667" cy="5853113"/>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6" y="1435104"/>
            <a:ext cx="4011084" cy="469106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a:xfrm>
            <a:off x="609600" y="6356364"/>
            <a:ext cx="2844800" cy="365125"/>
          </a:xfrm>
          <a:prstGeom prst="rect">
            <a:avLst/>
          </a:prstGeom>
        </p:spPr>
        <p:txBody>
          <a:bodyPr/>
          <a:lstStyle/>
          <a:p>
            <a:fld id="{F32AA7FB-7229-D24E-A73A-6CD4FE8F258D}" type="datetimeFigureOut">
              <a:rPr lang="en-US" smtClean="0"/>
              <a:t>5/31/22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64"/>
            <a:ext cx="2844800" cy="365125"/>
          </a:xfrm>
          <a:prstGeom prst="rect">
            <a:avLst/>
          </a:prstGeom>
        </p:spPr>
        <p:txBody>
          <a:bodyPr/>
          <a:lstStyle/>
          <a:p>
            <a:fld id="{79F6C386-95F0-3641-A343-1ED97B1ADEC6}" type="slidenum">
              <a:rPr lang="en-US" smtClean="0"/>
              <a:t>‹#›</a:t>
            </a:fld>
            <a:endParaRPr lang="en-US"/>
          </a:p>
        </p:txBody>
      </p:sp>
    </p:spTree>
    <p:extLst>
      <p:ext uri="{BB962C8B-B14F-4D97-AF65-F5344CB8AC3E}">
        <p14:creationId xmlns:p14="http://schemas.microsoft.com/office/powerpoint/2010/main" val="15682351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20892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64"/>
            <a:ext cx="2844800" cy="365125"/>
          </a:xfrm>
          <a:prstGeom prst="rect">
            <a:avLst/>
          </a:prstGeom>
        </p:spPr>
        <p:txBody>
          <a:bodyPr/>
          <a:lstStyle/>
          <a:p>
            <a:fld id="{F32AA7FB-7229-D24E-A73A-6CD4FE8F258D}"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64"/>
            <a:ext cx="2844800" cy="365125"/>
          </a:xfrm>
          <a:prstGeom prst="rect">
            <a:avLst/>
          </a:prstGeom>
        </p:spPr>
        <p:txBody>
          <a:bodyPr/>
          <a:lstStyle/>
          <a:p>
            <a:fld id="{79F6C386-95F0-3641-A343-1ED97B1ADEC6}" type="slidenum">
              <a:rPr lang="en-US" smtClean="0"/>
              <a:t>‹#›</a:t>
            </a:fld>
            <a:endParaRPr lang="en-US"/>
          </a:p>
        </p:txBody>
      </p:sp>
    </p:spTree>
    <p:extLst>
      <p:ext uri="{BB962C8B-B14F-4D97-AF65-F5344CB8AC3E}">
        <p14:creationId xmlns:p14="http://schemas.microsoft.com/office/powerpoint/2010/main" val="280894732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64"/>
            <a:ext cx="2844800" cy="365125"/>
          </a:xfrm>
          <a:prstGeom prst="rect">
            <a:avLst/>
          </a:prstGeom>
        </p:spPr>
        <p:txBody>
          <a:bodyPr/>
          <a:lstStyle/>
          <a:p>
            <a:fld id="{F32AA7FB-7229-D24E-A73A-6CD4FE8F258D}"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37600" y="6356364"/>
            <a:ext cx="2844800" cy="365125"/>
          </a:xfrm>
          <a:prstGeom prst="rect">
            <a:avLst/>
          </a:prstGeom>
        </p:spPr>
        <p:txBody>
          <a:bodyPr/>
          <a:lstStyle/>
          <a:p>
            <a:fld id="{79F6C386-95F0-3641-A343-1ED97B1ADEC6}" type="slidenum">
              <a:rPr lang="en-US" smtClean="0"/>
              <a:t>‹#›</a:t>
            </a:fld>
            <a:endParaRPr lang="en-US"/>
          </a:p>
        </p:txBody>
      </p:sp>
    </p:spTree>
    <p:extLst>
      <p:ext uri="{BB962C8B-B14F-4D97-AF65-F5344CB8AC3E}">
        <p14:creationId xmlns:p14="http://schemas.microsoft.com/office/powerpoint/2010/main" val="98549120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3"/>
            <a:ext cx="10363200" cy="1470025"/>
          </a:xfrm>
          <a:prstGeom prst="rect">
            <a:avLst/>
          </a:prstGeom>
        </p:spPr>
        <p:txBody>
          <a:bodyPr/>
          <a:lstStyle>
            <a:lvl1pPr>
              <a:defRPr b="0" i="0">
                <a:solidFill>
                  <a:srgbClr val="00B4FF"/>
                </a:solidFill>
                <a:latin typeface="Gill Sans SemiBold"/>
                <a:cs typeface="Gill Sans SemiBold"/>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b="0" i="0">
                <a:solidFill>
                  <a:schemeClr val="tx1">
                    <a:tint val="75000"/>
                  </a:schemeClr>
                </a:solidFill>
                <a:latin typeface="Gill Sans Light"/>
                <a:cs typeface="Gill Sans Light"/>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91164175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lvl1pPr>
              <a:defRPr sz="3840" b="0" i="0">
                <a:solidFill>
                  <a:srgbClr val="000000"/>
                </a:solidFill>
                <a:latin typeface="Gill Sans"/>
                <a:cs typeface="Gill Sans"/>
              </a:defRPr>
            </a:lvl1pPr>
          </a:lstStyle>
          <a:p>
            <a:r>
              <a:rPr lang="en-US"/>
              <a:t>Click to edit Master title style</a:t>
            </a:r>
          </a:p>
        </p:txBody>
      </p:sp>
      <p:sp>
        <p:nvSpPr>
          <p:cNvPr id="3" name="Content Placeholder 2"/>
          <p:cNvSpPr>
            <a:spLocks noGrp="1"/>
          </p:cNvSpPr>
          <p:nvPr>
            <p:ph idx="1"/>
          </p:nvPr>
        </p:nvSpPr>
        <p:spPr>
          <a:xfrm>
            <a:off x="609600" y="1600209"/>
            <a:ext cx="10972800" cy="4321796"/>
          </a:xfrm>
          <a:prstGeom prst="rect">
            <a:avLst/>
          </a:prstGeom>
        </p:spPr>
        <p:txBody>
          <a:bodyPr/>
          <a:lstStyle>
            <a:lvl1pPr>
              <a:defRPr b="0" i="0">
                <a:solidFill>
                  <a:schemeClr val="tx1">
                    <a:lumMod val="75000"/>
                    <a:lumOff val="25000"/>
                  </a:schemeClr>
                </a:solidFill>
                <a:latin typeface="Gill Sans Light"/>
                <a:cs typeface="Gill Sans Light"/>
              </a:defRPr>
            </a:lvl1pPr>
            <a:lvl2pPr>
              <a:defRPr b="0" i="0">
                <a:solidFill>
                  <a:schemeClr val="tx1">
                    <a:lumMod val="75000"/>
                    <a:lumOff val="25000"/>
                  </a:schemeClr>
                </a:solidFill>
                <a:latin typeface="Gill Sans Light"/>
                <a:cs typeface="Gill Sans Light"/>
              </a:defRPr>
            </a:lvl2pPr>
            <a:lvl3pPr>
              <a:defRPr b="0" i="0">
                <a:solidFill>
                  <a:schemeClr val="tx1">
                    <a:lumMod val="75000"/>
                    <a:lumOff val="25000"/>
                  </a:schemeClr>
                </a:solidFill>
                <a:latin typeface="Gill Sans Light"/>
                <a:cs typeface="Gill Sans Light"/>
              </a:defRPr>
            </a:lvl3pPr>
            <a:lvl4pPr>
              <a:defRPr b="0" i="0">
                <a:solidFill>
                  <a:schemeClr val="tx1">
                    <a:lumMod val="75000"/>
                    <a:lumOff val="25000"/>
                  </a:schemeClr>
                </a:solidFill>
                <a:latin typeface="Gill Sans Light"/>
                <a:cs typeface="Gill Sans Light"/>
              </a:defRPr>
            </a:lvl4pPr>
            <a:lvl5pPr>
              <a:defRPr b="0" i="0">
                <a:solidFill>
                  <a:schemeClr val="tx1">
                    <a:lumMod val="75000"/>
                    <a:lumOff val="25000"/>
                  </a:schemeClr>
                </a:solidFill>
                <a:latin typeface="Gill Sans Light"/>
                <a:cs typeface="Gill Sans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156918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4"/>
          </a:xfrm>
          <a:prstGeom prst="rect">
            <a:avLst/>
          </a:prstGeom>
        </p:spPr>
        <p:txBody>
          <a:bodyPr anchor="t"/>
          <a:lstStyle>
            <a:lvl1pPr algn="ctr">
              <a:defRPr sz="3840" b="0" i="0" cap="all">
                <a:solidFill>
                  <a:srgbClr val="27B5FF"/>
                </a:solidFill>
                <a:latin typeface="Gill Sans SemiBold"/>
                <a:cs typeface="Gill Sans SemiBold"/>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400" b="0" i="0">
                <a:solidFill>
                  <a:schemeClr val="tx1">
                    <a:tint val="75000"/>
                  </a:schemeClr>
                </a:solidFill>
                <a:latin typeface="Gill Sans Light"/>
                <a:cs typeface="Gill Sans Ligh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2092090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lvl1pPr>
              <a:defRPr b="0" i="0">
                <a:solidFill>
                  <a:srgbClr val="27B5FF"/>
                </a:solidFill>
                <a:latin typeface="Gill Sans"/>
                <a:cs typeface="Gill Sans"/>
              </a:defRPr>
            </a:lvl1pPr>
          </a:lstStyle>
          <a:p>
            <a:r>
              <a:rPr lang="en-US"/>
              <a:t>Click to edit Master title style</a:t>
            </a:r>
          </a:p>
        </p:txBody>
      </p:sp>
      <p:sp>
        <p:nvSpPr>
          <p:cNvPr id="3" name="Content Placeholder 2"/>
          <p:cNvSpPr>
            <a:spLocks noGrp="1"/>
          </p:cNvSpPr>
          <p:nvPr>
            <p:ph sz="half" idx="1"/>
          </p:nvPr>
        </p:nvSpPr>
        <p:spPr>
          <a:xfrm>
            <a:off x="609600" y="1600205"/>
            <a:ext cx="5384800" cy="4269156"/>
          </a:xfrm>
          <a:prstGeom prst="rect">
            <a:avLst/>
          </a:prstGeom>
        </p:spPr>
        <p:txBody>
          <a:bodyPr/>
          <a:lstStyle>
            <a:lvl1pPr>
              <a:defRPr sz="3360" b="0" i="0">
                <a:solidFill>
                  <a:schemeClr val="tx1">
                    <a:lumMod val="75000"/>
                    <a:lumOff val="25000"/>
                  </a:schemeClr>
                </a:solidFill>
                <a:latin typeface="Gill Sans Light"/>
                <a:cs typeface="Gill Sans Light"/>
              </a:defRPr>
            </a:lvl1pPr>
            <a:lvl2pPr>
              <a:defRPr sz="2880" b="0" i="0">
                <a:solidFill>
                  <a:schemeClr val="tx1">
                    <a:lumMod val="75000"/>
                    <a:lumOff val="25000"/>
                  </a:schemeClr>
                </a:solidFill>
                <a:latin typeface="Gill Sans Light"/>
                <a:cs typeface="Gill Sans Light"/>
              </a:defRPr>
            </a:lvl2pPr>
            <a:lvl3pPr>
              <a:defRPr sz="2400" b="0" i="0">
                <a:solidFill>
                  <a:schemeClr val="tx1">
                    <a:lumMod val="75000"/>
                    <a:lumOff val="25000"/>
                  </a:schemeClr>
                </a:solidFill>
                <a:latin typeface="Gill Sans Light"/>
                <a:cs typeface="Gill Sans Light"/>
              </a:defRPr>
            </a:lvl3pPr>
            <a:lvl4pPr>
              <a:defRPr sz="2160" b="0" i="0">
                <a:solidFill>
                  <a:schemeClr val="tx1">
                    <a:lumMod val="75000"/>
                    <a:lumOff val="25000"/>
                  </a:schemeClr>
                </a:solidFill>
                <a:latin typeface="Gill Sans Light"/>
                <a:cs typeface="Gill Sans Light"/>
              </a:defRPr>
            </a:lvl4pPr>
            <a:lvl5pPr>
              <a:defRPr sz="2160" b="0" i="0">
                <a:solidFill>
                  <a:schemeClr val="tx1">
                    <a:lumMod val="75000"/>
                    <a:lumOff val="25000"/>
                  </a:schemeClr>
                </a:solidFill>
                <a:latin typeface="Gill Sans Light"/>
                <a:cs typeface="Gill Sans Light"/>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269156"/>
          </a:xfrm>
          <a:prstGeom prst="rect">
            <a:avLst/>
          </a:prstGeom>
        </p:spPr>
        <p:txBody>
          <a:bodyPr/>
          <a:lstStyle>
            <a:lvl1pPr>
              <a:defRPr sz="3360" b="0" i="0">
                <a:solidFill>
                  <a:schemeClr val="tx1">
                    <a:lumMod val="75000"/>
                    <a:lumOff val="25000"/>
                  </a:schemeClr>
                </a:solidFill>
                <a:latin typeface="Gill Sans Light"/>
                <a:cs typeface="Gill Sans Light"/>
              </a:defRPr>
            </a:lvl1pPr>
            <a:lvl2pPr>
              <a:defRPr sz="2880" b="0" i="0">
                <a:solidFill>
                  <a:schemeClr val="tx1">
                    <a:lumMod val="75000"/>
                    <a:lumOff val="25000"/>
                  </a:schemeClr>
                </a:solidFill>
                <a:latin typeface="Gill Sans Light"/>
                <a:cs typeface="Gill Sans Light"/>
              </a:defRPr>
            </a:lvl2pPr>
            <a:lvl3pPr>
              <a:defRPr sz="2400" b="0" i="0">
                <a:solidFill>
                  <a:schemeClr val="tx1">
                    <a:lumMod val="75000"/>
                    <a:lumOff val="25000"/>
                  </a:schemeClr>
                </a:solidFill>
                <a:latin typeface="Gill Sans Light"/>
                <a:cs typeface="Gill Sans Light"/>
              </a:defRPr>
            </a:lvl3pPr>
            <a:lvl4pPr>
              <a:defRPr sz="2160" b="0" i="0">
                <a:solidFill>
                  <a:schemeClr val="tx1">
                    <a:lumMod val="75000"/>
                    <a:lumOff val="25000"/>
                  </a:schemeClr>
                </a:solidFill>
                <a:latin typeface="Gill Sans Light"/>
                <a:cs typeface="Gill Sans Light"/>
              </a:defRPr>
            </a:lvl4pPr>
            <a:lvl5pPr>
              <a:defRPr sz="2160" b="0" i="0">
                <a:solidFill>
                  <a:schemeClr val="tx1">
                    <a:lumMod val="75000"/>
                    <a:lumOff val="25000"/>
                  </a:schemeClr>
                </a:solidFill>
                <a:latin typeface="Gill Sans Light"/>
                <a:cs typeface="Gill Sans Light"/>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5916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lvl1pPr>
              <a:defRPr b="0" i="0">
                <a:solidFill>
                  <a:srgbClr val="27B5FF"/>
                </a:solidFill>
                <a:latin typeface="Gill Sans"/>
                <a:cs typeface="Gill Sans"/>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a:prstGeom prst="rect">
            <a:avLst/>
          </a:prstGeom>
        </p:spPr>
        <p:txBody>
          <a:bodyPr anchor="b"/>
          <a:lstStyle>
            <a:lvl1pPr marL="0" indent="0">
              <a:buNone/>
              <a:defRPr sz="2400" b="0" i="0">
                <a:solidFill>
                  <a:srgbClr val="404040"/>
                </a:solidFill>
                <a:latin typeface="Gill Sans"/>
                <a:cs typeface="Gill San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609600" y="2174879"/>
            <a:ext cx="5386917" cy="3720802"/>
          </a:xfrm>
          <a:prstGeom prst="rect">
            <a:avLst/>
          </a:prstGeom>
        </p:spPr>
        <p:txBody>
          <a:bodyPr/>
          <a:lstStyle>
            <a:lvl1pPr>
              <a:defRPr sz="2880" b="0" i="0">
                <a:solidFill>
                  <a:srgbClr val="404040"/>
                </a:solidFill>
                <a:latin typeface="Gill Sans Light"/>
                <a:cs typeface="Gill Sans Light"/>
              </a:defRPr>
            </a:lvl1pPr>
            <a:lvl2pPr>
              <a:defRPr sz="2400" b="0" i="0">
                <a:solidFill>
                  <a:srgbClr val="404040"/>
                </a:solidFill>
                <a:latin typeface="Gill Sans Light"/>
                <a:cs typeface="Gill Sans Light"/>
              </a:defRPr>
            </a:lvl2pPr>
            <a:lvl3pPr>
              <a:defRPr sz="2160" b="0" i="0">
                <a:solidFill>
                  <a:srgbClr val="404040"/>
                </a:solidFill>
                <a:latin typeface="Gill Sans Light"/>
                <a:cs typeface="Gill Sans Light"/>
              </a:defRPr>
            </a:lvl3pPr>
            <a:lvl4pPr>
              <a:defRPr sz="1920" b="0" i="0">
                <a:solidFill>
                  <a:srgbClr val="404040"/>
                </a:solidFill>
                <a:latin typeface="Gill Sans Light"/>
                <a:cs typeface="Gill Sans Light"/>
              </a:defRPr>
            </a:lvl4pPr>
            <a:lvl5pPr>
              <a:defRPr sz="1920" b="0" i="0">
                <a:solidFill>
                  <a:srgbClr val="404040"/>
                </a:solidFill>
                <a:latin typeface="Gill Sans Light"/>
                <a:cs typeface="Gill Sans Light"/>
              </a:defRPr>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3"/>
            <a:ext cx="5389033" cy="639763"/>
          </a:xfrm>
          <a:prstGeom prst="rect">
            <a:avLst/>
          </a:prstGeom>
        </p:spPr>
        <p:txBody>
          <a:bodyPr anchor="b"/>
          <a:lstStyle>
            <a:lvl1pPr marL="0" indent="0">
              <a:buNone/>
              <a:defRPr sz="2400" b="0" i="0">
                <a:solidFill>
                  <a:srgbClr val="404040"/>
                </a:solidFill>
                <a:latin typeface="Gill Sans"/>
                <a:cs typeface="Gill San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93378" y="2174879"/>
            <a:ext cx="5389033" cy="3720802"/>
          </a:xfrm>
          <a:prstGeom prst="rect">
            <a:avLst/>
          </a:prstGeom>
        </p:spPr>
        <p:txBody>
          <a:bodyPr/>
          <a:lstStyle>
            <a:lvl1pPr>
              <a:defRPr sz="2880" b="0" i="0">
                <a:solidFill>
                  <a:srgbClr val="404040"/>
                </a:solidFill>
                <a:latin typeface="Gill Sans Light"/>
                <a:cs typeface="Gill Sans Light"/>
              </a:defRPr>
            </a:lvl1pPr>
            <a:lvl2pPr>
              <a:defRPr sz="2400" b="0" i="0">
                <a:solidFill>
                  <a:srgbClr val="404040"/>
                </a:solidFill>
                <a:latin typeface="Gill Sans Light"/>
                <a:cs typeface="Gill Sans Light"/>
              </a:defRPr>
            </a:lvl2pPr>
            <a:lvl3pPr>
              <a:defRPr sz="2160" b="0" i="0">
                <a:solidFill>
                  <a:srgbClr val="404040"/>
                </a:solidFill>
                <a:latin typeface="Gill Sans Light"/>
                <a:cs typeface="Gill Sans Light"/>
              </a:defRPr>
            </a:lvl3pPr>
            <a:lvl4pPr>
              <a:defRPr sz="1920" b="0" i="0">
                <a:solidFill>
                  <a:srgbClr val="404040"/>
                </a:solidFill>
                <a:latin typeface="Gill Sans Light"/>
                <a:cs typeface="Gill Sans Light"/>
              </a:defRPr>
            </a:lvl4pPr>
            <a:lvl5pPr>
              <a:defRPr sz="1920" b="0" i="0">
                <a:solidFill>
                  <a:srgbClr val="404040"/>
                </a:solidFill>
                <a:latin typeface="Gill Sans Light"/>
                <a:cs typeface="Gill Sans Light"/>
              </a:defRPr>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1666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lvl1pPr>
              <a:defRPr sz="3840" b="0" i="0">
                <a:solidFill>
                  <a:srgbClr val="000000"/>
                </a:solidFill>
                <a:latin typeface="Gill Sans SemiBold"/>
                <a:cs typeface="Gill Sans SemiBold"/>
              </a:defRPr>
            </a:lvl1pPr>
          </a:lstStyle>
          <a:p>
            <a:r>
              <a:rPr lang="en-US"/>
              <a:t>Click to edit Master title style</a:t>
            </a:r>
          </a:p>
        </p:txBody>
      </p:sp>
    </p:spTree>
    <p:extLst>
      <p:ext uri="{BB962C8B-B14F-4D97-AF65-F5344CB8AC3E}">
        <p14:creationId xmlns:p14="http://schemas.microsoft.com/office/powerpoint/2010/main" val="111932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Hierarchy">
    <p:spTree>
      <p:nvGrpSpPr>
        <p:cNvPr id="1" name=""/>
        <p:cNvGrpSpPr/>
        <p:nvPr/>
      </p:nvGrpSpPr>
      <p:grpSpPr>
        <a:xfrm>
          <a:off x="0" y="0"/>
          <a:ext cx="0" cy="0"/>
          <a:chOff x="0" y="0"/>
          <a:chExt cx="0" cy="0"/>
        </a:xfrm>
      </p:grpSpPr>
      <p:sp>
        <p:nvSpPr>
          <p:cNvPr id="8" name="TextBox 7"/>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
        <p:nvSpPr>
          <p:cNvPr id="11" name="Text Placeholder 12"/>
          <p:cNvSpPr>
            <a:spLocks noGrp="1"/>
          </p:cNvSpPr>
          <p:nvPr>
            <p:ph type="body" sz="quarter" idx="10" hasCustomPrompt="1"/>
          </p:nvPr>
        </p:nvSpPr>
        <p:spPr>
          <a:xfrm>
            <a:off x="390144" y="1221391"/>
            <a:ext cx="11411331" cy="473297"/>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sz="3200" b="1" i="0" cap="all" baseline="0">
                <a:latin typeface="ITC Franklin Gothic Std Med" charset="0"/>
                <a:ea typeface="ITC Franklin Gothic Std Med" charset="0"/>
                <a:cs typeface="ITC Franklin Gothic Std Med" charset="0"/>
              </a:defRPr>
            </a:lvl2pPr>
            <a:lvl3pPr marL="914400" indent="0" algn="ctr">
              <a:buNone/>
              <a:defRPr sz="3200" b="1" i="0" cap="all" baseline="0">
                <a:latin typeface="ITC Franklin Gothic Std Med" charset="0"/>
                <a:ea typeface="ITC Franklin Gothic Std Med" charset="0"/>
                <a:cs typeface="ITC Franklin Gothic Std Med" charset="0"/>
              </a:defRPr>
            </a:lvl3pPr>
            <a:lvl4pPr marL="1371600" indent="0" algn="ctr">
              <a:buNone/>
              <a:defRPr sz="3200" b="1" i="0" cap="all" baseline="0">
                <a:latin typeface="ITC Franklin Gothic Std Med" charset="0"/>
                <a:ea typeface="ITC Franklin Gothic Std Med" charset="0"/>
                <a:cs typeface="ITC Franklin Gothic Std Med" charset="0"/>
              </a:defRPr>
            </a:lvl4pPr>
            <a:lvl5pPr marL="1828800" indent="0" algn="ctr">
              <a:buNone/>
              <a:defRPr sz="3200" b="1" i="0" cap="all" baseline="0">
                <a:latin typeface="ITC Franklin Gothic Std Med" charset="0"/>
                <a:ea typeface="ITC Franklin Gothic Std Med" charset="0"/>
                <a:cs typeface="ITC Franklin Gothic Std Med" charset="0"/>
              </a:defRPr>
            </a:lvl5pPr>
          </a:lstStyle>
          <a:p>
            <a:pPr lvl="0"/>
            <a:r>
              <a:rPr lang="en-US"/>
              <a:t>Main title here</a:t>
            </a:r>
          </a:p>
        </p:txBody>
      </p:sp>
      <p:sp>
        <p:nvSpPr>
          <p:cNvPr id="13" name="Text Placeholder 12"/>
          <p:cNvSpPr>
            <a:spLocks noGrp="1"/>
          </p:cNvSpPr>
          <p:nvPr>
            <p:ph type="body" sz="quarter" idx="11"/>
          </p:nvPr>
        </p:nvSpPr>
        <p:spPr>
          <a:xfrm>
            <a:off x="3547871" y="2597277"/>
            <a:ext cx="5095875" cy="2230438"/>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19891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91488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4032468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51686779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421310020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6"/>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945227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F6A3-6535-0E46-B062-B88C6CE122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7F453B-A028-A043-B580-90116A2C41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1AA6BC-44B4-FA4E-B937-E921E8739BB1}"/>
              </a:ext>
            </a:extLst>
          </p:cNvPr>
          <p:cNvSpPr>
            <a:spLocks noGrp="1"/>
          </p:cNvSpPr>
          <p:nvPr>
            <p:ph type="dt" sz="half" idx="10"/>
          </p:nvPr>
        </p:nvSpPr>
        <p:spPr/>
        <p:txBody>
          <a:bodyPr/>
          <a:lstStyle/>
          <a:p>
            <a:fld id="{48BD669B-A7D8-8B44-A22A-CE4EE691D0E0}" type="datetimeFigureOut">
              <a:rPr lang="en-US" smtClean="0"/>
              <a:t>5/31/22</a:t>
            </a:fld>
            <a:endParaRPr lang="en-US"/>
          </a:p>
        </p:txBody>
      </p:sp>
      <p:sp>
        <p:nvSpPr>
          <p:cNvPr id="5" name="Footer Placeholder 4">
            <a:extLst>
              <a:ext uri="{FF2B5EF4-FFF2-40B4-BE49-F238E27FC236}">
                <a16:creationId xmlns:a16="http://schemas.microsoft.com/office/drawing/2014/main" id="{A7667095-43DF-164E-80ED-54C96FD8F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4EFF-98B9-454C-A007-F3766CE9B01A}"/>
              </a:ext>
            </a:extLst>
          </p:cNvPr>
          <p:cNvSpPr>
            <a:spLocks noGrp="1"/>
          </p:cNvSpPr>
          <p:nvPr>
            <p:ph type="sldNum" sz="quarter" idx="12"/>
          </p:nvPr>
        </p:nvSpPr>
        <p:spPr/>
        <p:txBody>
          <a:bodyPr/>
          <a:lstStyle/>
          <a:p>
            <a:fld id="{26A6472D-71F2-E04F-BFDF-608E8496BD2B}" type="slidenum">
              <a:rPr lang="en-US" smtClean="0"/>
              <a:t>‹#›</a:t>
            </a:fld>
            <a:endParaRPr lang="en-US"/>
          </a:p>
        </p:txBody>
      </p:sp>
    </p:spTree>
    <p:extLst>
      <p:ext uri="{BB962C8B-B14F-4D97-AF65-F5344CB8AC3E}">
        <p14:creationId xmlns:p14="http://schemas.microsoft.com/office/powerpoint/2010/main" val="170507970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602620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24786276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56702981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2596833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extBox 9"/>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
        <p:nvSpPr>
          <p:cNvPr id="12" name="Text Placeholder 12"/>
          <p:cNvSpPr>
            <a:spLocks noGrp="1"/>
          </p:cNvSpPr>
          <p:nvPr>
            <p:ph type="body" sz="quarter" idx="10" hasCustomPrompt="1"/>
          </p:nvPr>
        </p:nvSpPr>
        <p:spPr>
          <a:xfrm>
            <a:off x="390144" y="831247"/>
            <a:ext cx="11411331" cy="473297"/>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sz="3200" b="1" i="0" cap="all" baseline="0">
                <a:latin typeface="ITC Franklin Gothic Std Med" charset="0"/>
                <a:ea typeface="ITC Franklin Gothic Std Med" charset="0"/>
                <a:cs typeface="ITC Franklin Gothic Std Med" charset="0"/>
              </a:defRPr>
            </a:lvl2pPr>
            <a:lvl3pPr marL="914400" indent="0" algn="ctr">
              <a:buNone/>
              <a:defRPr sz="3200" b="1" i="0" cap="all" baseline="0">
                <a:latin typeface="ITC Franklin Gothic Std Med" charset="0"/>
                <a:ea typeface="ITC Franklin Gothic Std Med" charset="0"/>
                <a:cs typeface="ITC Franklin Gothic Std Med" charset="0"/>
              </a:defRPr>
            </a:lvl3pPr>
            <a:lvl4pPr marL="1371600" indent="0" algn="ctr">
              <a:buNone/>
              <a:defRPr sz="3200" b="1" i="0" cap="all" baseline="0">
                <a:latin typeface="ITC Franklin Gothic Std Med" charset="0"/>
                <a:ea typeface="ITC Franklin Gothic Std Med" charset="0"/>
                <a:cs typeface="ITC Franklin Gothic Std Med" charset="0"/>
              </a:defRPr>
            </a:lvl4pPr>
            <a:lvl5pPr marL="1828800" indent="0" algn="ctr">
              <a:buNone/>
              <a:defRPr sz="3200" b="1" i="0" cap="all" baseline="0">
                <a:latin typeface="ITC Franklin Gothic Std Med" charset="0"/>
                <a:ea typeface="ITC Franklin Gothic Std Med" charset="0"/>
                <a:cs typeface="ITC Franklin Gothic Std Med" charset="0"/>
              </a:defRPr>
            </a:lvl5pPr>
          </a:lstStyle>
          <a:p>
            <a:pPr lvl="0"/>
            <a:r>
              <a:rPr lang="en-US"/>
              <a:t>Main title here</a:t>
            </a:r>
          </a:p>
        </p:txBody>
      </p:sp>
      <p:sp>
        <p:nvSpPr>
          <p:cNvPr id="15" name="Table Placeholder 13"/>
          <p:cNvSpPr>
            <a:spLocks noGrp="1"/>
          </p:cNvSpPr>
          <p:nvPr>
            <p:ph type="tbl" sz="quarter" idx="11"/>
          </p:nvPr>
        </p:nvSpPr>
        <p:spPr>
          <a:xfrm>
            <a:off x="2032000" y="1851438"/>
            <a:ext cx="8127999" cy="3337560"/>
          </a:xfrm>
          <a:prstGeom prst="rect">
            <a:avLst/>
          </a:prstGeom>
        </p:spPr>
        <p:txBody>
          <a:bodyPr/>
          <a:lstStyle/>
          <a:p>
            <a:endParaRPr lang="en-US"/>
          </a:p>
        </p:txBody>
      </p:sp>
    </p:spTree>
    <p:extLst>
      <p:ext uri="{BB962C8B-B14F-4D97-AF65-F5344CB8AC3E}">
        <p14:creationId xmlns:p14="http://schemas.microsoft.com/office/powerpoint/2010/main" val="186064594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emplate 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837E4-9995-4413-A07C-35A6B7A0BE11}"/>
              </a:ext>
            </a:extLst>
          </p:cNvPr>
          <p:cNvSpPr>
            <a:spLocks noGrp="1"/>
          </p:cNvSpPr>
          <p:nvPr>
            <p:ph type="title"/>
          </p:nvPr>
        </p:nvSpPr>
        <p:spPr/>
        <p:txBody>
          <a:bodyPr/>
          <a:lstStyle>
            <a:lvl1pPr marL="0" algn="l" defTabSz="457200" rtl="0" eaLnBrk="1" latinLnBrk="0" hangingPunct="1">
              <a:defRPr lang="en-US" sz="4000" b="0" kern="1200" dirty="0">
                <a:solidFill>
                  <a:schemeClr val="accent1"/>
                </a:solidFill>
                <a:latin typeface="+mj-lt"/>
                <a:ea typeface="ITC Franklin Gothic Std Bk Cd"/>
                <a:cs typeface="ITC Franklin Gothic Std Bk Cd"/>
              </a:defRPr>
            </a:lvl1pPr>
          </a:lstStyle>
          <a:p>
            <a:r>
              <a:rPr lang="en-US"/>
              <a:t>Click to edit Master title style</a:t>
            </a:r>
          </a:p>
        </p:txBody>
      </p:sp>
    </p:spTree>
    <p:extLst>
      <p:ext uri="{BB962C8B-B14F-4D97-AF65-F5344CB8AC3E}">
        <p14:creationId xmlns:p14="http://schemas.microsoft.com/office/powerpoint/2010/main" val="15692436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523EE7-7D02-7247-AD92-16721E165B04}"/>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96B0E472-8F34-3B4E-8478-4BD70BFC7D61}"/>
              </a:ext>
            </a:extLst>
          </p:cNvPr>
          <p:cNvSpPr>
            <a:spLocks noGrp="1"/>
          </p:cNvSpPr>
          <p:nvPr>
            <p:ph idx="1"/>
          </p:nvPr>
        </p:nvSpPr>
        <p:spPr>
          <a:xfrm>
            <a:off x="867138" y="15237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608787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523EE7-7D02-7247-AD92-16721E165B04}"/>
              </a:ext>
            </a:extLst>
          </p:cNvPr>
          <p:cNvSpPr>
            <a:spLocks noGrp="1"/>
          </p:cNvSpPr>
          <p:nvPr>
            <p:ph type="title"/>
          </p:nvPr>
        </p:nvSpPr>
        <p:spPr>
          <a:xfrm>
            <a:off x="598026" y="515435"/>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5021528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52652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BC57A99-90A3-1243-99EA-D41565886480}"/>
              </a:ext>
            </a:extLst>
          </p:cNvPr>
          <p:cNvSpPr>
            <a:spLocks noGrp="1"/>
          </p:cNvSpPr>
          <p:nvPr>
            <p:ph type="title"/>
          </p:nvPr>
        </p:nvSpPr>
        <p:spPr>
          <a:xfrm>
            <a:off x="598026" y="515435"/>
            <a:ext cx="10972800" cy="1143000"/>
          </a:xfrm>
        </p:spPr>
        <p:txBody>
          <a:bodyPr/>
          <a:lstStyle>
            <a:lvl1pPr algn="ctr">
              <a:defRPr sz="4400" b="1">
                <a:solidFill>
                  <a:srgbClr val="002060"/>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5" name="Content Placeholder 2">
            <a:extLst>
              <a:ext uri="{FF2B5EF4-FFF2-40B4-BE49-F238E27FC236}">
                <a16:creationId xmlns:a16="http://schemas.microsoft.com/office/drawing/2014/main" id="{96B0E472-8F34-3B4E-8478-4BD70BFC7D61}"/>
              </a:ext>
            </a:extLst>
          </p:cNvPr>
          <p:cNvSpPr>
            <a:spLocks noGrp="1"/>
          </p:cNvSpPr>
          <p:nvPr>
            <p:ph idx="1"/>
          </p:nvPr>
        </p:nvSpPr>
        <p:spPr>
          <a:xfrm>
            <a:off x="867138" y="2171466"/>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42196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CA33AA-BEF0-1343-9219-A9647903AA83}"/>
              </a:ext>
            </a:extLst>
          </p:cNvPr>
          <p:cNvSpPr>
            <a:spLocks noGrp="1"/>
          </p:cNvSpPr>
          <p:nvPr>
            <p:ph type="title"/>
          </p:nvPr>
        </p:nvSpPr>
        <p:spPr>
          <a:xfrm>
            <a:off x="598026" y="515435"/>
            <a:ext cx="10972800" cy="1143000"/>
          </a:xfrm>
        </p:spPr>
        <p:txBody>
          <a:bodyPr/>
          <a:lstStyle>
            <a:lvl1pPr algn="ctr">
              <a:defRPr sz="4000" b="1">
                <a:solidFill>
                  <a:srgbClr val="002060"/>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196459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895-3FD5-4160-BFE9-DD8E46148CD9}"/>
              </a:ext>
            </a:extLst>
          </p:cNvPr>
          <p:cNvSpPr>
            <a:spLocks noGrp="1"/>
          </p:cNvSpPr>
          <p:nvPr>
            <p:ph type="title" hasCustomPrompt="1"/>
          </p:nvPr>
        </p:nvSpPr>
        <p:spPr>
          <a:xfrm>
            <a:off x="838200" y="365128"/>
            <a:ext cx="10515600" cy="625475"/>
          </a:xfrm>
          <a:prstGeom prst="rect">
            <a:avLst/>
          </a:prstGeom>
        </p:spPr>
        <p:txBody>
          <a:bodyPr/>
          <a:lstStyle>
            <a:lvl1pPr>
              <a:defRPr sz="2880">
                <a:solidFill>
                  <a:schemeClr val="accent6">
                    <a:lumMod val="75000"/>
                  </a:schemeClr>
                </a:solidFill>
                <a:latin typeface="ITC Franklin Gothic Std Bk Cd"/>
              </a:defRPr>
            </a:lvl1pPr>
          </a:lstStyle>
          <a:p>
            <a:pPr lvl="0"/>
            <a:r>
              <a:rPr lang="en-US"/>
              <a:t>LONG PARAGRAPH TEMPLATE TITLE</a:t>
            </a:r>
          </a:p>
        </p:txBody>
      </p:sp>
      <p:sp>
        <p:nvSpPr>
          <p:cNvPr id="3" name="Slide Number Placeholder 2">
            <a:extLst>
              <a:ext uri="{FF2B5EF4-FFF2-40B4-BE49-F238E27FC236}">
                <a16:creationId xmlns:a16="http://schemas.microsoft.com/office/drawing/2014/main" id="{801111D1-7250-4531-91C9-BADFF150A987}"/>
              </a:ext>
            </a:extLst>
          </p:cNvPr>
          <p:cNvSpPr>
            <a:spLocks noGrp="1"/>
          </p:cNvSpPr>
          <p:nvPr>
            <p:ph type="sldNum" sz="quarter" idx="10"/>
          </p:nvPr>
        </p:nvSpPr>
        <p:spPr/>
        <p:txBody>
          <a:bodyPr/>
          <a:lstStyle/>
          <a:p>
            <a:fld id="{0F418C06-167A-E646-9EF6-18275B625F6B}" type="slidenum">
              <a:rPr lang="en-US" smtClean="0"/>
              <a:pPr/>
              <a:t>‹#›</a:t>
            </a:fld>
            <a:endParaRPr lang="en-US"/>
          </a:p>
        </p:txBody>
      </p:sp>
      <p:sp>
        <p:nvSpPr>
          <p:cNvPr id="7" name="Content Placeholder 6">
            <a:extLst>
              <a:ext uri="{FF2B5EF4-FFF2-40B4-BE49-F238E27FC236}">
                <a16:creationId xmlns:a16="http://schemas.microsoft.com/office/drawing/2014/main" id="{59648506-7D9F-430B-8E57-4B900BBA5F45}"/>
              </a:ext>
            </a:extLst>
          </p:cNvPr>
          <p:cNvSpPr>
            <a:spLocks noGrp="1"/>
          </p:cNvSpPr>
          <p:nvPr>
            <p:ph sz="quarter" idx="11"/>
          </p:nvPr>
        </p:nvSpPr>
        <p:spPr>
          <a:xfrm>
            <a:off x="838200" y="1143000"/>
            <a:ext cx="10515600" cy="4648200"/>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24209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822971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CCFC-16C6-FF46-B55D-75EF5D2E8F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6578C6-837E-3549-90B2-856018ADD9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A0184B-E9BC-414D-A47C-0B8C5B1B49EA}"/>
              </a:ext>
            </a:extLst>
          </p:cNvPr>
          <p:cNvSpPr>
            <a:spLocks noGrp="1"/>
          </p:cNvSpPr>
          <p:nvPr>
            <p:ph type="dt" sz="half" idx="10"/>
          </p:nvPr>
        </p:nvSpPr>
        <p:spPr/>
        <p:txBody>
          <a:bodyPr/>
          <a:lstStyle/>
          <a:p>
            <a:fld id="{F47E140E-CC5E-514A-BD35-948A6C79BD13}" type="datetimeFigureOut">
              <a:rPr lang="en-US" smtClean="0"/>
              <a:t>5/31/22</a:t>
            </a:fld>
            <a:endParaRPr lang="en-US"/>
          </a:p>
        </p:txBody>
      </p:sp>
      <p:sp>
        <p:nvSpPr>
          <p:cNvPr id="5" name="Footer Placeholder 4">
            <a:extLst>
              <a:ext uri="{FF2B5EF4-FFF2-40B4-BE49-F238E27FC236}">
                <a16:creationId xmlns:a16="http://schemas.microsoft.com/office/drawing/2014/main" id="{B9DA91E5-C00F-9D40-9095-05E06C05C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35D29-DF6B-1C4A-A097-E7ABD39DB34A}"/>
              </a:ext>
            </a:extLst>
          </p:cNvPr>
          <p:cNvSpPr>
            <a:spLocks noGrp="1"/>
          </p:cNvSpPr>
          <p:nvPr>
            <p:ph type="sldNum" sz="quarter" idx="12"/>
          </p:nvPr>
        </p:nvSpPr>
        <p:spPr/>
        <p:txBody>
          <a:bodyPr/>
          <a:lstStyle/>
          <a:p>
            <a:fld id="{C357BA80-4AB0-6C48-BC72-F8FFAC3F26FF}" type="slidenum">
              <a:rPr lang="en-US" smtClean="0"/>
              <a:t>‹#›</a:t>
            </a:fld>
            <a:endParaRPr lang="en-US"/>
          </a:p>
        </p:txBody>
      </p:sp>
    </p:spTree>
    <p:extLst>
      <p:ext uri="{BB962C8B-B14F-4D97-AF65-F5344CB8AC3E}">
        <p14:creationId xmlns:p14="http://schemas.microsoft.com/office/powerpoint/2010/main" val="29582567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42143-A362-FE44-BA33-C0A0DA9434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5234D-4515-C44B-B249-4B22C256D0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DCCF0E-999D-D54A-AC88-82E5AC0A4159}"/>
              </a:ext>
            </a:extLst>
          </p:cNvPr>
          <p:cNvSpPr>
            <a:spLocks noGrp="1"/>
          </p:cNvSpPr>
          <p:nvPr>
            <p:ph type="dt" sz="half" idx="10"/>
          </p:nvPr>
        </p:nvSpPr>
        <p:spPr/>
        <p:txBody>
          <a:bodyPr/>
          <a:lstStyle/>
          <a:p>
            <a:fld id="{F47E140E-CC5E-514A-BD35-948A6C79BD13}" type="datetimeFigureOut">
              <a:rPr lang="en-US" smtClean="0"/>
              <a:t>5/31/22</a:t>
            </a:fld>
            <a:endParaRPr lang="en-US"/>
          </a:p>
        </p:txBody>
      </p:sp>
      <p:sp>
        <p:nvSpPr>
          <p:cNvPr id="5" name="Footer Placeholder 4">
            <a:extLst>
              <a:ext uri="{FF2B5EF4-FFF2-40B4-BE49-F238E27FC236}">
                <a16:creationId xmlns:a16="http://schemas.microsoft.com/office/drawing/2014/main" id="{7CE1DD0D-873C-0447-8DF8-168B10A3F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3CCF6-72C1-284F-B56C-3AF0C77D165E}"/>
              </a:ext>
            </a:extLst>
          </p:cNvPr>
          <p:cNvSpPr>
            <a:spLocks noGrp="1"/>
          </p:cNvSpPr>
          <p:nvPr>
            <p:ph type="sldNum" sz="quarter" idx="12"/>
          </p:nvPr>
        </p:nvSpPr>
        <p:spPr/>
        <p:txBody>
          <a:bodyPr/>
          <a:lstStyle/>
          <a:p>
            <a:fld id="{C357BA80-4AB0-6C48-BC72-F8FFAC3F26FF}" type="slidenum">
              <a:rPr lang="en-US" smtClean="0"/>
              <a:t>‹#›</a:t>
            </a:fld>
            <a:endParaRPr lang="en-US"/>
          </a:p>
        </p:txBody>
      </p:sp>
    </p:spTree>
    <p:extLst>
      <p:ext uri="{BB962C8B-B14F-4D97-AF65-F5344CB8AC3E}">
        <p14:creationId xmlns:p14="http://schemas.microsoft.com/office/powerpoint/2010/main" val="157279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Larg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0" y="0"/>
            <a:ext cx="12192000" cy="6108192"/>
          </a:xfrm>
          <a:prstGeom prst="rect">
            <a:avLst/>
          </a:prstGeom>
        </p:spPr>
      </p:pic>
      <p:sp>
        <p:nvSpPr>
          <p:cNvPr id="15" name="TextBox 14"/>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Tree>
    <p:extLst>
      <p:ext uri="{BB962C8B-B14F-4D97-AF65-F5344CB8AC3E}">
        <p14:creationId xmlns:p14="http://schemas.microsoft.com/office/powerpoint/2010/main" val="138108425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D774A-CF9C-B844-8C79-7FEB285E57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F974E4-7B4D-3343-9C6A-D486F659E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E84996B-2B3C-0049-A334-745D5F5823DF}"/>
              </a:ext>
            </a:extLst>
          </p:cNvPr>
          <p:cNvSpPr>
            <a:spLocks noGrp="1"/>
          </p:cNvSpPr>
          <p:nvPr>
            <p:ph type="dt" sz="half" idx="10"/>
          </p:nvPr>
        </p:nvSpPr>
        <p:spPr/>
        <p:txBody>
          <a:bodyPr/>
          <a:lstStyle/>
          <a:p>
            <a:fld id="{F47E140E-CC5E-514A-BD35-948A6C79BD13}" type="datetimeFigureOut">
              <a:rPr lang="en-US" smtClean="0"/>
              <a:t>5/31/22</a:t>
            </a:fld>
            <a:endParaRPr lang="en-US"/>
          </a:p>
        </p:txBody>
      </p:sp>
      <p:sp>
        <p:nvSpPr>
          <p:cNvPr id="5" name="Footer Placeholder 4">
            <a:extLst>
              <a:ext uri="{FF2B5EF4-FFF2-40B4-BE49-F238E27FC236}">
                <a16:creationId xmlns:a16="http://schemas.microsoft.com/office/drawing/2014/main" id="{E998DCCC-BB76-384C-9CE6-4E7A5C374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90446-40FD-7840-84BD-A5E74AC55602}"/>
              </a:ext>
            </a:extLst>
          </p:cNvPr>
          <p:cNvSpPr>
            <a:spLocks noGrp="1"/>
          </p:cNvSpPr>
          <p:nvPr>
            <p:ph type="sldNum" sz="quarter" idx="12"/>
          </p:nvPr>
        </p:nvSpPr>
        <p:spPr/>
        <p:txBody>
          <a:bodyPr/>
          <a:lstStyle/>
          <a:p>
            <a:fld id="{C357BA80-4AB0-6C48-BC72-F8FFAC3F26FF}" type="slidenum">
              <a:rPr lang="en-US" smtClean="0"/>
              <a:t>‹#›</a:t>
            </a:fld>
            <a:endParaRPr lang="en-US"/>
          </a:p>
        </p:txBody>
      </p:sp>
    </p:spTree>
    <p:extLst>
      <p:ext uri="{BB962C8B-B14F-4D97-AF65-F5344CB8AC3E}">
        <p14:creationId xmlns:p14="http://schemas.microsoft.com/office/powerpoint/2010/main" val="23529968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B6F4E-8556-244E-BD19-BE2A931949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487CA4-93D6-3A47-A1CE-20588063CB4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533A7C-AFEE-EF40-B46A-4C25DC4E848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09F04A-DBD9-C146-B8D6-12EF37A80303}"/>
              </a:ext>
            </a:extLst>
          </p:cNvPr>
          <p:cNvSpPr>
            <a:spLocks noGrp="1"/>
          </p:cNvSpPr>
          <p:nvPr>
            <p:ph type="dt" sz="half" idx="10"/>
          </p:nvPr>
        </p:nvSpPr>
        <p:spPr/>
        <p:txBody>
          <a:bodyPr/>
          <a:lstStyle/>
          <a:p>
            <a:fld id="{F47E140E-CC5E-514A-BD35-948A6C79BD13}" type="datetimeFigureOut">
              <a:rPr lang="en-US" smtClean="0"/>
              <a:t>5/31/22</a:t>
            </a:fld>
            <a:endParaRPr lang="en-US"/>
          </a:p>
        </p:txBody>
      </p:sp>
      <p:sp>
        <p:nvSpPr>
          <p:cNvPr id="6" name="Footer Placeholder 5">
            <a:extLst>
              <a:ext uri="{FF2B5EF4-FFF2-40B4-BE49-F238E27FC236}">
                <a16:creationId xmlns:a16="http://schemas.microsoft.com/office/drawing/2014/main" id="{FDB7EB1B-15F8-1F46-B259-73286A214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A85095-EE45-8949-9F3F-FA4052101F88}"/>
              </a:ext>
            </a:extLst>
          </p:cNvPr>
          <p:cNvSpPr>
            <a:spLocks noGrp="1"/>
          </p:cNvSpPr>
          <p:nvPr>
            <p:ph type="sldNum" sz="quarter" idx="12"/>
          </p:nvPr>
        </p:nvSpPr>
        <p:spPr/>
        <p:txBody>
          <a:bodyPr/>
          <a:lstStyle/>
          <a:p>
            <a:fld id="{C357BA80-4AB0-6C48-BC72-F8FFAC3F26FF}" type="slidenum">
              <a:rPr lang="en-US" smtClean="0"/>
              <a:t>‹#›</a:t>
            </a:fld>
            <a:endParaRPr lang="en-US"/>
          </a:p>
        </p:txBody>
      </p:sp>
    </p:spTree>
    <p:extLst>
      <p:ext uri="{BB962C8B-B14F-4D97-AF65-F5344CB8AC3E}">
        <p14:creationId xmlns:p14="http://schemas.microsoft.com/office/powerpoint/2010/main" val="71469556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7AE5-81FC-0840-B739-C95AF9FDB7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BDE196-5607-E047-828C-F2558CF7D7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93A50CF-0E71-5545-B8A9-E2C7595FE1D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360784-831F-924A-BC18-AA2F05781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30E21F-FA32-AA4C-B43E-2E135C94A33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D2E09F-DE32-5C4C-9A4B-FA4ED09240E5}"/>
              </a:ext>
            </a:extLst>
          </p:cNvPr>
          <p:cNvSpPr>
            <a:spLocks noGrp="1"/>
          </p:cNvSpPr>
          <p:nvPr>
            <p:ph type="dt" sz="half" idx="10"/>
          </p:nvPr>
        </p:nvSpPr>
        <p:spPr/>
        <p:txBody>
          <a:bodyPr/>
          <a:lstStyle/>
          <a:p>
            <a:fld id="{F47E140E-CC5E-514A-BD35-948A6C79BD13}" type="datetimeFigureOut">
              <a:rPr lang="en-US" smtClean="0"/>
              <a:t>5/31/22</a:t>
            </a:fld>
            <a:endParaRPr lang="en-US"/>
          </a:p>
        </p:txBody>
      </p:sp>
      <p:sp>
        <p:nvSpPr>
          <p:cNvPr id="8" name="Footer Placeholder 7">
            <a:extLst>
              <a:ext uri="{FF2B5EF4-FFF2-40B4-BE49-F238E27FC236}">
                <a16:creationId xmlns:a16="http://schemas.microsoft.com/office/drawing/2014/main" id="{7090683F-7767-8C42-8D2C-10101C5F12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95D8EC-E1DB-E343-921D-D5E82604A99F}"/>
              </a:ext>
            </a:extLst>
          </p:cNvPr>
          <p:cNvSpPr>
            <a:spLocks noGrp="1"/>
          </p:cNvSpPr>
          <p:nvPr>
            <p:ph type="sldNum" sz="quarter" idx="12"/>
          </p:nvPr>
        </p:nvSpPr>
        <p:spPr/>
        <p:txBody>
          <a:bodyPr/>
          <a:lstStyle/>
          <a:p>
            <a:fld id="{C357BA80-4AB0-6C48-BC72-F8FFAC3F26FF}" type="slidenum">
              <a:rPr lang="en-US" smtClean="0"/>
              <a:t>‹#›</a:t>
            </a:fld>
            <a:endParaRPr lang="en-US"/>
          </a:p>
        </p:txBody>
      </p:sp>
    </p:spTree>
    <p:extLst>
      <p:ext uri="{BB962C8B-B14F-4D97-AF65-F5344CB8AC3E}">
        <p14:creationId xmlns:p14="http://schemas.microsoft.com/office/powerpoint/2010/main" val="260053291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2577-14CB-0849-8C1A-B8482AF025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3A1A90-CE31-104C-9D0F-A903F27E235E}"/>
              </a:ext>
            </a:extLst>
          </p:cNvPr>
          <p:cNvSpPr>
            <a:spLocks noGrp="1"/>
          </p:cNvSpPr>
          <p:nvPr>
            <p:ph type="dt" sz="half" idx="10"/>
          </p:nvPr>
        </p:nvSpPr>
        <p:spPr/>
        <p:txBody>
          <a:bodyPr/>
          <a:lstStyle/>
          <a:p>
            <a:fld id="{F47E140E-CC5E-514A-BD35-948A6C79BD13}" type="datetimeFigureOut">
              <a:rPr lang="en-US" smtClean="0"/>
              <a:t>5/31/22</a:t>
            </a:fld>
            <a:endParaRPr lang="en-US"/>
          </a:p>
        </p:txBody>
      </p:sp>
      <p:sp>
        <p:nvSpPr>
          <p:cNvPr id="4" name="Footer Placeholder 3">
            <a:extLst>
              <a:ext uri="{FF2B5EF4-FFF2-40B4-BE49-F238E27FC236}">
                <a16:creationId xmlns:a16="http://schemas.microsoft.com/office/drawing/2014/main" id="{A2E962A7-9E30-3B45-B77D-DF4714173F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FC1443-E78C-4D40-8D81-412145DFD430}"/>
              </a:ext>
            </a:extLst>
          </p:cNvPr>
          <p:cNvSpPr>
            <a:spLocks noGrp="1"/>
          </p:cNvSpPr>
          <p:nvPr>
            <p:ph type="sldNum" sz="quarter" idx="12"/>
          </p:nvPr>
        </p:nvSpPr>
        <p:spPr/>
        <p:txBody>
          <a:bodyPr/>
          <a:lstStyle/>
          <a:p>
            <a:fld id="{C357BA80-4AB0-6C48-BC72-F8FFAC3F26FF}" type="slidenum">
              <a:rPr lang="en-US" smtClean="0"/>
              <a:t>‹#›</a:t>
            </a:fld>
            <a:endParaRPr lang="en-US"/>
          </a:p>
        </p:txBody>
      </p:sp>
    </p:spTree>
    <p:extLst>
      <p:ext uri="{BB962C8B-B14F-4D97-AF65-F5344CB8AC3E}">
        <p14:creationId xmlns:p14="http://schemas.microsoft.com/office/powerpoint/2010/main" val="67807247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91E6B9-AE63-BC4C-8F37-4B50A57630A0}"/>
              </a:ext>
            </a:extLst>
          </p:cNvPr>
          <p:cNvSpPr>
            <a:spLocks noGrp="1"/>
          </p:cNvSpPr>
          <p:nvPr>
            <p:ph type="dt" sz="half" idx="10"/>
          </p:nvPr>
        </p:nvSpPr>
        <p:spPr/>
        <p:txBody>
          <a:bodyPr/>
          <a:lstStyle/>
          <a:p>
            <a:fld id="{F47E140E-CC5E-514A-BD35-948A6C79BD13}" type="datetimeFigureOut">
              <a:rPr lang="en-US" smtClean="0"/>
              <a:t>5/31/22</a:t>
            </a:fld>
            <a:endParaRPr lang="en-US"/>
          </a:p>
        </p:txBody>
      </p:sp>
      <p:sp>
        <p:nvSpPr>
          <p:cNvPr id="3" name="Footer Placeholder 2">
            <a:extLst>
              <a:ext uri="{FF2B5EF4-FFF2-40B4-BE49-F238E27FC236}">
                <a16:creationId xmlns:a16="http://schemas.microsoft.com/office/drawing/2014/main" id="{D5486743-AF1E-9F42-B5C3-A3545323DA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72CF0F-5687-B245-8D2E-A8C339663EDA}"/>
              </a:ext>
            </a:extLst>
          </p:cNvPr>
          <p:cNvSpPr>
            <a:spLocks noGrp="1"/>
          </p:cNvSpPr>
          <p:nvPr>
            <p:ph type="sldNum" sz="quarter" idx="12"/>
          </p:nvPr>
        </p:nvSpPr>
        <p:spPr/>
        <p:txBody>
          <a:bodyPr/>
          <a:lstStyle/>
          <a:p>
            <a:fld id="{C357BA80-4AB0-6C48-BC72-F8FFAC3F26FF}" type="slidenum">
              <a:rPr lang="en-US" smtClean="0"/>
              <a:t>‹#›</a:t>
            </a:fld>
            <a:endParaRPr lang="en-US"/>
          </a:p>
        </p:txBody>
      </p:sp>
    </p:spTree>
    <p:extLst>
      <p:ext uri="{BB962C8B-B14F-4D97-AF65-F5344CB8AC3E}">
        <p14:creationId xmlns:p14="http://schemas.microsoft.com/office/powerpoint/2010/main" val="372093771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ADD8-34BE-6A4B-B31E-2CD2E11416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B6978-2590-4842-BBC8-CD93CB1295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96AB6D-CF81-9647-B0B7-E6B9F9CD1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EA6D02-A582-5F4F-959F-1C4770049C16}"/>
              </a:ext>
            </a:extLst>
          </p:cNvPr>
          <p:cNvSpPr>
            <a:spLocks noGrp="1"/>
          </p:cNvSpPr>
          <p:nvPr>
            <p:ph type="dt" sz="half" idx="10"/>
          </p:nvPr>
        </p:nvSpPr>
        <p:spPr/>
        <p:txBody>
          <a:bodyPr/>
          <a:lstStyle/>
          <a:p>
            <a:fld id="{F47E140E-CC5E-514A-BD35-948A6C79BD13}" type="datetimeFigureOut">
              <a:rPr lang="en-US" smtClean="0"/>
              <a:t>5/31/22</a:t>
            </a:fld>
            <a:endParaRPr lang="en-US"/>
          </a:p>
        </p:txBody>
      </p:sp>
      <p:sp>
        <p:nvSpPr>
          <p:cNvPr id="6" name="Footer Placeholder 5">
            <a:extLst>
              <a:ext uri="{FF2B5EF4-FFF2-40B4-BE49-F238E27FC236}">
                <a16:creationId xmlns:a16="http://schemas.microsoft.com/office/drawing/2014/main" id="{84C0981A-18F1-DC4D-9248-DF0F71D5F6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562E97-5497-CE42-963F-D34C0538912C}"/>
              </a:ext>
            </a:extLst>
          </p:cNvPr>
          <p:cNvSpPr>
            <a:spLocks noGrp="1"/>
          </p:cNvSpPr>
          <p:nvPr>
            <p:ph type="sldNum" sz="quarter" idx="12"/>
          </p:nvPr>
        </p:nvSpPr>
        <p:spPr/>
        <p:txBody>
          <a:bodyPr/>
          <a:lstStyle/>
          <a:p>
            <a:fld id="{C357BA80-4AB0-6C48-BC72-F8FFAC3F26FF}" type="slidenum">
              <a:rPr lang="en-US" smtClean="0"/>
              <a:t>‹#›</a:t>
            </a:fld>
            <a:endParaRPr lang="en-US"/>
          </a:p>
        </p:txBody>
      </p:sp>
    </p:spTree>
    <p:extLst>
      <p:ext uri="{BB962C8B-B14F-4D97-AF65-F5344CB8AC3E}">
        <p14:creationId xmlns:p14="http://schemas.microsoft.com/office/powerpoint/2010/main" val="255155755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FA16-1DE7-544D-B2AB-9771A1556D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209AAD-7553-5C47-9794-E79917DF95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9265B0-0C5C-3146-A085-8AEFFB573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010E26C-6C28-4648-9166-F780F30372D6}"/>
              </a:ext>
            </a:extLst>
          </p:cNvPr>
          <p:cNvSpPr>
            <a:spLocks noGrp="1"/>
          </p:cNvSpPr>
          <p:nvPr>
            <p:ph type="dt" sz="half" idx="10"/>
          </p:nvPr>
        </p:nvSpPr>
        <p:spPr/>
        <p:txBody>
          <a:bodyPr/>
          <a:lstStyle/>
          <a:p>
            <a:fld id="{F47E140E-CC5E-514A-BD35-948A6C79BD13}" type="datetimeFigureOut">
              <a:rPr lang="en-US" smtClean="0"/>
              <a:t>5/31/22</a:t>
            </a:fld>
            <a:endParaRPr lang="en-US"/>
          </a:p>
        </p:txBody>
      </p:sp>
      <p:sp>
        <p:nvSpPr>
          <p:cNvPr id="6" name="Footer Placeholder 5">
            <a:extLst>
              <a:ext uri="{FF2B5EF4-FFF2-40B4-BE49-F238E27FC236}">
                <a16:creationId xmlns:a16="http://schemas.microsoft.com/office/drawing/2014/main" id="{3A9F2F6D-0616-4243-8044-0BE03370E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4D21AE-0FBD-1B4A-A323-44A946E067A0}"/>
              </a:ext>
            </a:extLst>
          </p:cNvPr>
          <p:cNvSpPr>
            <a:spLocks noGrp="1"/>
          </p:cNvSpPr>
          <p:nvPr>
            <p:ph type="sldNum" sz="quarter" idx="12"/>
          </p:nvPr>
        </p:nvSpPr>
        <p:spPr/>
        <p:txBody>
          <a:bodyPr/>
          <a:lstStyle/>
          <a:p>
            <a:fld id="{C357BA80-4AB0-6C48-BC72-F8FFAC3F26FF}" type="slidenum">
              <a:rPr lang="en-US" smtClean="0"/>
              <a:t>‹#›</a:t>
            </a:fld>
            <a:endParaRPr lang="en-US"/>
          </a:p>
        </p:txBody>
      </p:sp>
    </p:spTree>
    <p:extLst>
      <p:ext uri="{BB962C8B-B14F-4D97-AF65-F5344CB8AC3E}">
        <p14:creationId xmlns:p14="http://schemas.microsoft.com/office/powerpoint/2010/main" val="46107158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4E50-CD5F-D745-AAF8-1DCAED43C8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5C980C-2155-4E43-AB62-766BC8A19F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58E0D5-C6C1-F440-9C5B-F0B41672C4D6}"/>
              </a:ext>
            </a:extLst>
          </p:cNvPr>
          <p:cNvSpPr>
            <a:spLocks noGrp="1"/>
          </p:cNvSpPr>
          <p:nvPr>
            <p:ph type="dt" sz="half" idx="10"/>
          </p:nvPr>
        </p:nvSpPr>
        <p:spPr/>
        <p:txBody>
          <a:bodyPr/>
          <a:lstStyle/>
          <a:p>
            <a:fld id="{F47E140E-CC5E-514A-BD35-948A6C79BD13}" type="datetimeFigureOut">
              <a:rPr lang="en-US" smtClean="0"/>
              <a:t>5/31/22</a:t>
            </a:fld>
            <a:endParaRPr lang="en-US"/>
          </a:p>
        </p:txBody>
      </p:sp>
      <p:sp>
        <p:nvSpPr>
          <p:cNvPr id="5" name="Footer Placeholder 4">
            <a:extLst>
              <a:ext uri="{FF2B5EF4-FFF2-40B4-BE49-F238E27FC236}">
                <a16:creationId xmlns:a16="http://schemas.microsoft.com/office/drawing/2014/main" id="{CD1CD1B2-E889-2C47-9E00-E98F8816D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CBA94-EF15-AB4C-BE26-9E3E69155FBB}"/>
              </a:ext>
            </a:extLst>
          </p:cNvPr>
          <p:cNvSpPr>
            <a:spLocks noGrp="1"/>
          </p:cNvSpPr>
          <p:nvPr>
            <p:ph type="sldNum" sz="quarter" idx="12"/>
          </p:nvPr>
        </p:nvSpPr>
        <p:spPr/>
        <p:txBody>
          <a:bodyPr/>
          <a:lstStyle/>
          <a:p>
            <a:fld id="{C357BA80-4AB0-6C48-BC72-F8FFAC3F26FF}" type="slidenum">
              <a:rPr lang="en-US" smtClean="0"/>
              <a:t>‹#›</a:t>
            </a:fld>
            <a:endParaRPr lang="en-US"/>
          </a:p>
        </p:txBody>
      </p:sp>
    </p:spTree>
    <p:extLst>
      <p:ext uri="{BB962C8B-B14F-4D97-AF65-F5344CB8AC3E}">
        <p14:creationId xmlns:p14="http://schemas.microsoft.com/office/powerpoint/2010/main" val="165409701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6FFF2A-DFB3-4943-B9CE-8CEE644C02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4CFC93-A2BC-D34C-A9EC-58DAAFF5BAA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2A71C-1F9A-1742-946C-4AC681640C4A}"/>
              </a:ext>
            </a:extLst>
          </p:cNvPr>
          <p:cNvSpPr>
            <a:spLocks noGrp="1"/>
          </p:cNvSpPr>
          <p:nvPr>
            <p:ph type="dt" sz="half" idx="10"/>
          </p:nvPr>
        </p:nvSpPr>
        <p:spPr/>
        <p:txBody>
          <a:bodyPr/>
          <a:lstStyle/>
          <a:p>
            <a:fld id="{F47E140E-CC5E-514A-BD35-948A6C79BD13}" type="datetimeFigureOut">
              <a:rPr lang="en-US" smtClean="0"/>
              <a:t>5/31/22</a:t>
            </a:fld>
            <a:endParaRPr lang="en-US"/>
          </a:p>
        </p:txBody>
      </p:sp>
      <p:sp>
        <p:nvSpPr>
          <p:cNvPr id="5" name="Footer Placeholder 4">
            <a:extLst>
              <a:ext uri="{FF2B5EF4-FFF2-40B4-BE49-F238E27FC236}">
                <a16:creationId xmlns:a16="http://schemas.microsoft.com/office/drawing/2014/main" id="{014BCF64-2AF8-E543-9AB8-AECC07C93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A63CB-750E-BA48-94C7-75435B48DEA4}"/>
              </a:ext>
            </a:extLst>
          </p:cNvPr>
          <p:cNvSpPr>
            <a:spLocks noGrp="1"/>
          </p:cNvSpPr>
          <p:nvPr>
            <p:ph type="sldNum" sz="quarter" idx="12"/>
          </p:nvPr>
        </p:nvSpPr>
        <p:spPr/>
        <p:txBody>
          <a:bodyPr/>
          <a:lstStyle/>
          <a:p>
            <a:fld id="{C357BA80-4AB0-6C48-BC72-F8FFAC3F26FF}" type="slidenum">
              <a:rPr lang="en-US" smtClean="0"/>
              <a:t>‹#›</a:t>
            </a:fld>
            <a:endParaRPr lang="en-US"/>
          </a:p>
        </p:txBody>
      </p:sp>
    </p:spTree>
    <p:extLst>
      <p:ext uri="{BB962C8B-B14F-4D97-AF65-F5344CB8AC3E}">
        <p14:creationId xmlns:p14="http://schemas.microsoft.com/office/powerpoint/2010/main" val="82651090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a:p>
        </p:txBody>
      </p:sp>
    </p:spTree>
    <p:extLst>
      <p:ext uri="{BB962C8B-B14F-4D97-AF65-F5344CB8AC3E}">
        <p14:creationId xmlns:p14="http://schemas.microsoft.com/office/powerpoint/2010/main" val="712477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323337081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Bk C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422423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873018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2228090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TABLE HERE</a:t>
            </a:r>
          </a:p>
        </p:txBody>
      </p:sp>
    </p:spTree>
    <p:extLst>
      <p:ext uri="{BB962C8B-B14F-4D97-AF65-F5344CB8AC3E}">
        <p14:creationId xmlns:p14="http://schemas.microsoft.com/office/powerpoint/2010/main" val="7779459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185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742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324014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6" y="18293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2159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O1: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94085" y="6460256"/>
            <a:ext cx="2844800" cy="365125"/>
          </a:xfrm>
          <a:prstGeom prst="rect">
            <a:avLst/>
          </a:prstGeom>
        </p:spPr>
        <p:txBody>
          <a:bodyPr/>
          <a:lstStyle/>
          <a:p>
            <a:fld id="{0F418C06-167A-E646-9EF6-18275B625F6B}" type="slidenum">
              <a:rPr lang="en-US" smtClean="0"/>
              <a:pPr/>
              <a:t>‹#›</a:t>
            </a:fld>
            <a:endParaRPr lang="en-US"/>
          </a:p>
        </p:txBody>
      </p:sp>
      <p:sp>
        <p:nvSpPr>
          <p:cNvPr id="4" name="Title 1">
            <a:extLst>
              <a:ext uri="{FF2B5EF4-FFF2-40B4-BE49-F238E27FC236}">
                <a16:creationId xmlns:a16="http://schemas.microsoft.com/office/drawing/2014/main" id="{F199EFBE-D2CF-5644-B3D1-4974F713B5ED}"/>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767264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549658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529878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Large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192000" cy="6086475"/>
          </a:xfrm>
          <a:prstGeom prst="rect">
            <a:avLst/>
          </a:prstGeom>
        </p:spPr>
        <p:txBody>
          <a:bodyPr/>
          <a:lstStyle/>
          <a:p>
            <a:r>
              <a:rPr lang="en-US"/>
              <a:t>Drag image here</a:t>
            </a:r>
          </a:p>
        </p:txBody>
      </p:sp>
      <p:sp>
        <p:nvSpPr>
          <p:cNvPr id="8" name="TextBox 7"/>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Tree>
    <p:extLst>
      <p:ext uri="{BB962C8B-B14F-4D97-AF65-F5344CB8AC3E}">
        <p14:creationId xmlns:p14="http://schemas.microsoft.com/office/powerpoint/2010/main" val="74960774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rgbClr val="E46C0A"/>
                </a:solidFill>
                <a:latin typeface="ITC Franklin Gothic Std Bk C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5"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6"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842126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O1: bulleted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LIST HERE</a:t>
            </a:r>
          </a:p>
        </p:txBody>
      </p:sp>
      <p:sp>
        <p:nvSpPr>
          <p:cNvPr id="12" name="Text Placeholder 11"/>
          <p:cNvSpPr>
            <a:spLocks noGrp="1"/>
          </p:cNvSpPr>
          <p:nvPr>
            <p:ph type="body" sz="quarter" idx="11" hasCustomPrompt="1"/>
          </p:nvPr>
        </p:nvSpPr>
        <p:spPr>
          <a:xfrm>
            <a:off x="4006426" y="1689100"/>
            <a:ext cx="4240107" cy="4013200"/>
          </a:xfrm>
          <a:prstGeom prst="rect">
            <a:avLst/>
          </a:prstGeom>
        </p:spPr>
        <p:txBody>
          <a:bodyPr vert="horz"/>
          <a:lstStyle>
            <a:lvl1pPr marL="342900" indent="-342900">
              <a:buFont typeface="Arial"/>
              <a:buChar char="•"/>
              <a:defRPr sz="2000" baseline="0">
                <a:solidFill>
                  <a:schemeClr val="tx2">
                    <a:lumMod val="75000"/>
                  </a:schemeClr>
                </a:solidFill>
                <a:latin typeface="ITC Franklin Gothic Std Bk Cp"/>
              </a:defRPr>
            </a:lvl1pPr>
          </a:lstStyle>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a:p>
            <a:pPr lvl="0"/>
            <a:r>
              <a:rPr lang="en-US" err="1"/>
              <a:t>Lorem</a:t>
            </a:r>
            <a:r>
              <a:rPr lang="en-US"/>
              <a:t> </a:t>
            </a:r>
            <a:r>
              <a:rPr lang="en-US" err="1"/>
              <a:t>Ipsum</a:t>
            </a:r>
            <a:r>
              <a:rPr lang="en-US"/>
              <a:t> Dolor </a:t>
            </a:r>
          </a:p>
          <a:p>
            <a:pPr lvl="0"/>
            <a:r>
              <a:rPr lang="en-US" err="1"/>
              <a:t>Ishnack</a:t>
            </a:r>
            <a:r>
              <a:rPr lang="en-US"/>
              <a:t> Mansions Epson</a:t>
            </a:r>
          </a:p>
          <a:p>
            <a:pPr lvl="0"/>
            <a:r>
              <a:rPr lang="en-US"/>
              <a:t>Et Su </a:t>
            </a:r>
            <a:r>
              <a:rPr lang="en-US" err="1"/>
              <a:t>Domine</a:t>
            </a:r>
            <a:r>
              <a:rPr lang="en-US"/>
              <a:t> Antes</a:t>
            </a:r>
          </a:p>
          <a:p>
            <a:pPr lvl="0"/>
            <a:r>
              <a:rPr lang="en-US" err="1"/>
              <a:t>Lorem</a:t>
            </a:r>
            <a:r>
              <a:rPr lang="en-US"/>
              <a:t> </a:t>
            </a:r>
            <a:r>
              <a:rPr lang="en-US" err="1"/>
              <a:t>Ipsum</a:t>
            </a:r>
            <a:r>
              <a:rPr lang="en-US"/>
              <a:t> Dolor </a:t>
            </a:r>
          </a:p>
          <a:p>
            <a:pPr lvl="0"/>
            <a:r>
              <a:rPr lang="en-US" err="1"/>
              <a:t>Ishnack</a:t>
            </a:r>
            <a:r>
              <a:rPr lang="en-US"/>
              <a:t> Mansions Epson</a:t>
            </a:r>
          </a:p>
        </p:txBody>
      </p:sp>
      <p:sp>
        <p:nvSpPr>
          <p:cNvPr id="13"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935265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O1: short text">
    <p:spTree>
      <p:nvGrpSpPr>
        <p:cNvPr id="1" name=""/>
        <p:cNvGrpSpPr/>
        <p:nvPr/>
      </p:nvGrpSpPr>
      <p:grpSpPr>
        <a:xfrm>
          <a:off x="0" y="0"/>
          <a:ext cx="0" cy="0"/>
          <a:chOff x="0" y="0"/>
          <a:chExt cx="0" cy="0"/>
        </a:xfrm>
      </p:grpSpPr>
      <p:sp>
        <p:nvSpPr>
          <p:cNvPr id="9"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Bk Cd"/>
              </a:defRPr>
            </a:lvl1pPr>
          </a:lstStyle>
          <a:p>
            <a:pPr lvl="0"/>
            <a:r>
              <a:rPr lang="en-US"/>
              <a:t>SHORT PARAGRAPH TEMPLATE TITLE</a:t>
            </a:r>
          </a:p>
        </p:txBody>
      </p:sp>
      <p:sp>
        <p:nvSpPr>
          <p:cNvPr id="11" name="Text Placeholder 10"/>
          <p:cNvSpPr>
            <a:spLocks noGrp="1"/>
          </p:cNvSpPr>
          <p:nvPr>
            <p:ph type="body" sz="quarter" idx="14" hasCustomPrompt="1"/>
          </p:nvPr>
        </p:nvSpPr>
        <p:spPr>
          <a:xfrm>
            <a:off x="1930400" y="1816100"/>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k Cp"/>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
        <p:nvSpPr>
          <p:cNvPr id="12"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3208596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Bk Cd"/>
              </a:defRPr>
            </a:lvl1pPr>
          </a:lstStyle>
          <a:p>
            <a:pPr lvl="0"/>
            <a:r>
              <a:rPr lang="en-US"/>
              <a:t>TITLE FOR A TABLE HERE</a:t>
            </a:r>
          </a:p>
        </p:txBody>
      </p:sp>
    </p:spTree>
    <p:extLst>
      <p:ext uri="{BB962C8B-B14F-4D97-AF65-F5344CB8AC3E}">
        <p14:creationId xmlns:p14="http://schemas.microsoft.com/office/powerpoint/2010/main" val="987006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74628631-89F8-4743-8F8D-7241C0B82BD7}"/>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1604343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1705460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fld id="{55A8175D-B2D9-2947-8BCF-E687A7FE1857}" type="datetimeFigureOut">
              <a:rPr lang="en-US" smtClean="0"/>
              <a:t>5/31/22</a:t>
            </a:fld>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270526095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82139"/>
            <a:ext cx="4945311" cy="475861"/>
          </a:xfrm>
          <a:prstGeom prst="rect">
            <a:avLst/>
          </a:prstGeom>
        </p:spPr>
      </p:pic>
    </p:spTree>
    <p:extLst>
      <p:ext uri="{BB962C8B-B14F-4D97-AF65-F5344CB8AC3E}">
        <p14:creationId xmlns:p14="http://schemas.microsoft.com/office/powerpoint/2010/main" val="381755801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1384527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3194373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420452734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8" y="1260720"/>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860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103334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6"/>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4044616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F6A3-6535-0E46-B062-B88C6CE122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7F453B-A028-A043-B580-90116A2C41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1AA6BC-44B4-FA4E-B937-E921E8739BB1}"/>
              </a:ext>
            </a:extLst>
          </p:cNvPr>
          <p:cNvSpPr>
            <a:spLocks noGrp="1"/>
          </p:cNvSpPr>
          <p:nvPr>
            <p:ph type="dt" sz="half" idx="10"/>
          </p:nvPr>
        </p:nvSpPr>
        <p:spPr/>
        <p:txBody>
          <a:bodyPr/>
          <a:lstStyle/>
          <a:p>
            <a:fld id="{48BD669B-A7D8-8B44-A22A-CE4EE691D0E0}" type="datetimeFigureOut">
              <a:rPr lang="en-US" smtClean="0"/>
              <a:t>5/31/22</a:t>
            </a:fld>
            <a:endParaRPr lang="en-US"/>
          </a:p>
        </p:txBody>
      </p:sp>
      <p:sp>
        <p:nvSpPr>
          <p:cNvPr id="5" name="Footer Placeholder 4">
            <a:extLst>
              <a:ext uri="{FF2B5EF4-FFF2-40B4-BE49-F238E27FC236}">
                <a16:creationId xmlns:a16="http://schemas.microsoft.com/office/drawing/2014/main" id="{A7667095-43DF-164E-80ED-54C96FD8F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4EFF-98B9-454C-A007-F3766CE9B01A}"/>
              </a:ext>
            </a:extLst>
          </p:cNvPr>
          <p:cNvSpPr>
            <a:spLocks noGrp="1"/>
          </p:cNvSpPr>
          <p:nvPr>
            <p:ph type="sldNum" sz="quarter" idx="12"/>
          </p:nvPr>
        </p:nvSpPr>
        <p:spPr/>
        <p:txBody>
          <a:bodyPr/>
          <a:lstStyle/>
          <a:p>
            <a:fld id="{26A6472D-71F2-E04F-BFDF-608E8496BD2B}" type="slidenum">
              <a:rPr lang="en-US" smtClean="0"/>
              <a:t>‹#›</a:t>
            </a:fld>
            <a:endParaRPr lang="en-US"/>
          </a:p>
        </p:txBody>
      </p:sp>
    </p:spTree>
    <p:extLst>
      <p:ext uri="{BB962C8B-B14F-4D97-AF65-F5344CB8AC3E}">
        <p14:creationId xmlns:p14="http://schemas.microsoft.com/office/powerpoint/2010/main" val="309379468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9670E7-13BC-2E4E-8D45-E609DCE96C34}"/>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098580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285208879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54986186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55844304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051589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413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Sm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712022" y="854673"/>
            <a:ext cx="8767956" cy="4377128"/>
          </a:xfrm>
          <a:prstGeom prst="rect">
            <a:avLst/>
          </a:prstGeom>
        </p:spPr>
      </p:pic>
      <p:sp>
        <p:nvSpPr>
          <p:cNvPr id="13"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5"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166638720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119423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3704773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8493371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3" y="2315582"/>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3" y="4181013"/>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28839681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289285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586271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903"/>
            <a:ext cx="4945311" cy="475861"/>
          </a:xfrm>
          <a:prstGeom prst="rect">
            <a:avLst/>
          </a:prstGeom>
        </p:spPr>
      </p:pic>
    </p:spTree>
    <p:extLst>
      <p:ext uri="{BB962C8B-B14F-4D97-AF65-F5344CB8AC3E}">
        <p14:creationId xmlns:p14="http://schemas.microsoft.com/office/powerpoint/2010/main" val="2167258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035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3771025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1"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2602829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2459515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F6A3-6535-0E46-B062-B88C6CE122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7F453B-A028-A043-B580-90116A2C41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1AA6BC-44B4-FA4E-B937-E921E8739BB1}"/>
              </a:ext>
            </a:extLst>
          </p:cNvPr>
          <p:cNvSpPr>
            <a:spLocks noGrp="1"/>
          </p:cNvSpPr>
          <p:nvPr>
            <p:ph type="dt" sz="half" idx="10"/>
          </p:nvPr>
        </p:nvSpPr>
        <p:spPr/>
        <p:txBody>
          <a:bodyPr/>
          <a:lstStyle/>
          <a:p>
            <a:fld id="{48BD669B-A7D8-8B44-A22A-CE4EE691D0E0}" type="datetimeFigureOut">
              <a:rPr lang="en-US" smtClean="0"/>
              <a:t>5/31/22</a:t>
            </a:fld>
            <a:endParaRPr lang="en-US"/>
          </a:p>
        </p:txBody>
      </p:sp>
      <p:sp>
        <p:nvSpPr>
          <p:cNvPr id="5" name="Footer Placeholder 4">
            <a:extLst>
              <a:ext uri="{FF2B5EF4-FFF2-40B4-BE49-F238E27FC236}">
                <a16:creationId xmlns:a16="http://schemas.microsoft.com/office/drawing/2014/main" id="{A7667095-43DF-164E-80ED-54C96FD8F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4EFF-98B9-454C-A007-F3766CE9B01A}"/>
              </a:ext>
            </a:extLst>
          </p:cNvPr>
          <p:cNvSpPr>
            <a:spLocks noGrp="1"/>
          </p:cNvSpPr>
          <p:nvPr>
            <p:ph type="sldNum" sz="quarter" idx="12"/>
          </p:nvPr>
        </p:nvSpPr>
        <p:spPr/>
        <p:txBody>
          <a:bodyPr/>
          <a:lstStyle/>
          <a:p>
            <a:fld id="{26A6472D-71F2-E04F-BFDF-608E8496BD2B}" type="slidenum">
              <a:rPr lang="en-US" smtClean="0"/>
              <a:t>‹#›</a:t>
            </a:fld>
            <a:endParaRPr lang="en-US"/>
          </a:p>
        </p:txBody>
      </p:sp>
    </p:spTree>
    <p:extLst>
      <p:ext uri="{BB962C8B-B14F-4D97-AF65-F5344CB8AC3E}">
        <p14:creationId xmlns:p14="http://schemas.microsoft.com/office/powerpoint/2010/main" val="7837368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8" y="6351903"/>
            <a:ext cx="4945311" cy="475861"/>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903"/>
            <a:ext cx="4945311" cy="475861"/>
          </a:xfrm>
          <a:prstGeom prst="rect">
            <a:avLst/>
          </a:prstGeom>
        </p:spPr>
      </p:pic>
    </p:spTree>
    <p:extLst>
      <p:ext uri="{BB962C8B-B14F-4D97-AF65-F5344CB8AC3E}">
        <p14:creationId xmlns:p14="http://schemas.microsoft.com/office/powerpoint/2010/main" val="976702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25252484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337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3" y="2315582"/>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3" y="4181013"/>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23270240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7976696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5"/>
            <a:ext cx="10363200" cy="1470025"/>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661808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
            <a:ext cx="10972800" cy="1143000"/>
          </a:xfrm>
        </p:spPr>
        <p:txBody>
          <a:bodyPr/>
          <a:lstStyle>
            <a:lvl1pPr algn="ctr">
              <a:defRPr b="1">
                <a:latin typeface="Raleway Light "/>
                <a:cs typeface="Raleway Light "/>
              </a:defRPr>
            </a:lvl1pPr>
          </a:lstStyle>
          <a:p>
            <a:r>
              <a:rPr lang="en-US"/>
              <a:t>Click to edit Master title style</a:t>
            </a:r>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715917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0039324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3639354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8"/>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38238"/>
            <a:ext cx="5384800" cy="4525963"/>
          </a:xfrm>
        </p:spPr>
        <p:txBody>
          <a:bodyPr/>
          <a:lstStyle>
            <a:lvl1pPr>
              <a:defRPr sz="3733">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10311672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1" y="1377954"/>
            <a:ext cx="5386917"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1" y="2017712"/>
            <a:ext cx="5386917"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9" y="1377954"/>
            <a:ext cx="5389033"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9" y="2017712"/>
            <a:ext cx="5389033"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0207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697232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82140"/>
            <a:ext cx="4945311" cy="475861"/>
          </a:xfrm>
          <a:prstGeom prst="rect">
            <a:avLst/>
          </a:prstGeom>
        </p:spPr>
      </p:pic>
    </p:spTree>
    <p:extLst>
      <p:ext uri="{BB962C8B-B14F-4D97-AF65-F5344CB8AC3E}">
        <p14:creationId xmlns:p14="http://schemas.microsoft.com/office/powerpoint/2010/main" val="25517318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65037"/>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36342894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13146334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5"/>
            <a:ext cx="10363200" cy="1470026"/>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593" indent="0" algn="ctr">
              <a:buNone/>
              <a:defRPr>
                <a:solidFill>
                  <a:schemeClr val="tx1">
                    <a:tint val="75000"/>
                  </a:schemeClr>
                </a:solidFill>
              </a:defRPr>
            </a:lvl2pPr>
            <a:lvl3pPr marL="1219186" indent="0" algn="ctr">
              <a:buNone/>
              <a:defRPr>
                <a:solidFill>
                  <a:schemeClr val="tx1">
                    <a:tint val="75000"/>
                  </a:schemeClr>
                </a:solidFill>
              </a:defRPr>
            </a:lvl3pPr>
            <a:lvl4pPr marL="1828778" indent="0" algn="ctr">
              <a:buNone/>
              <a:defRPr>
                <a:solidFill>
                  <a:schemeClr val="tx1">
                    <a:tint val="75000"/>
                  </a:schemeClr>
                </a:solidFill>
              </a:defRPr>
            </a:lvl4pPr>
            <a:lvl5pPr marL="2438369" indent="0" algn="ctr">
              <a:buNone/>
              <a:defRPr>
                <a:solidFill>
                  <a:schemeClr val="tx1">
                    <a:tint val="75000"/>
                  </a:schemeClr>
                </a:solidFill>
              </a:defRPr>
            </a:lvl5pPr>
            <a:lvl6pPr marL="3047962" indent="0" algn="ctr">
              <a:buNone/>
              <a:defRPr>
                <a:solidFill>
                  <a:schemeClr val="tx1">
                    <a:tint val="75000"/>
                  </a:schemeClr>
                </a:solidFill>
              </a:defRPr>
            </a:lvl6pPr>
            <a:lvl7pPr marL="3657555" indent="0" algn="ctr">
              <a:buNone/>
              <a:defRPr>
                <a:solidFill>
                  <a:schemeClr val="tx1">
                    <a:tint val="75000"/>
                  </a:schemeClr>
                </a:solidFill>
              </a:defRPr>
            </a:lvl7pPr>
            <a:lvl8pPr marL="4267147" indent="0" algn="ctr">
              <a:buNone/>
              <a:defRPr>
                <a:solidFill>
                  <a:schemeClr val="tx1">
                    <a:tint val="75000"/>
                  </a:schemeClr>
                </a:solidFill>
              </a:defRPr>
            </a:lvl8pPr>
            <a:lvl9pPr marL="487674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019691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
            <a:ext cx="10972800" cy="1143000"/>
          </a:xfrm>
        </p:spPr>
        <p:txBody>
          <a:bodyPr/>
          <a:lstStyle>
            <a:lvl1pPr algn="ctr">
              <a:defRPr b="1">
                <a:latin typeface="Raleway Light "/>
                <a:cs typeface="Raleway Light "/>
              </a:defRPr>
            </a:lvl1pPr>
          </a:lstStyle>
          <a:p>
            <a:r>
              <a:rPr lang="en-US"/>
              <a:t>Click to edit Master title style</a:t>
            </a:r>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4"/>
            <a:ext cx="4945311" cy="475862"/>
          </a:xfrm>
          <a:prstGeom prst="rect">
            <a:avLst/>
          </a:prstGeom>
        </p:spPr>
      </p:pic>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9" y="6351624"/>
            <a:ext cx="4945311" cy="475862"/>
          </a:xfrm>
          <a:prstGeom prst="rect">
            <a:avLst/>
          </a:prstGeom>
        </p:spPr>
      </p:pic>
    </p:spTree>
    <p:extLst>
      <p:ext uri="{BB962C8B-B14F-4D97-AF65-F5344CB8AC3E}">
        <p14:creationId xmlns:p14="http://schemas.microsoft.com/office/powerpoint/2010/main" val="11442639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93" indent="0">
              <a:buNone/>
              <a:defRPr sz="2400">
                <a:solidFill>
                  <a:schemeClr val="tx1">
                    <a:tint val="75000"/>
                  </a:schemeClr>
                </a:solidFill>
              </a:defRPr>
            </a:lvl2pPr>
            <a:lvl3pPr marL="1219186" indent="0">
              <a:buNone/>
              <a:defRPr sz="2134">
                <a:solidFill>
                  <a:schemeClr val="tx1">
                    <a:tint val="75000"/>
                  </a:schemeClr>
                </a:solidFill>
              </a:defRPr>
            </a:lvl3pPr>
            <a:lvl4pPr marL="1828778" indent="0">
              <a:buNone/>
              <a:defRPr sz="1867">
                <a:solidFill>
                  <a:schemeClr val="tx1">
                    <a:tint val="75000"/>
                  </a:schemeClr>
                </a:solidFill>
              </a:defRPr>
            </a:lvl4pPr>
            <a:lvl5pPr marL="2438369" indent="0">
              <a:buNone/>
              <a:defRPr sz="1867">
                <a:solidFill>
                  <a:schemeClr val="tx1">
                    <a:tint val="75000"/>
                  </a:schemeClr>
                </a:solidFill>
              </a:defRPr>
            </a:lvl5pPr>
            <a:lvl6pPr marL="3047962" indent="0">
              <a:buNone/>
              <a:defRPr sz="1867">
                <a:solidFill>
                  <a:schemeClr val="tx1">
                    <a:tint val="75000"/>
                  </a:schemeClr>
                </a:solidFill>
              </a:defRPr>
            </a:lvl6pPr>
            <a:lvl7pPr marL="3657555" indent="0">
              <a:buNone/>
              <a:defRPr sz="1867">
                <a:solidFill>
                  <a:schemeClr val="tx1">
                    <a:tint val="75000"/>
                  </a:schemeClr>
                </a:solidFill>
              </a:defRPr>
            </a:lvl7pPr>
            <a:lvl8pPr marL="4267147" indent="0">
              <a:buNone/>
              <a:defRPr sz="1867">
                <a:solidFill>
                  <a:schemeClr val="tx1">
                    <a:tint val="75000"/>
                  </a:schemeClr>
                </a:solidFill>
              </a:defRPr>
            </a:lvl8pPr>
            <a:lvl9pPr marL="4876740"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4"/>
            <a:ext cx="4945311" cy="475862"/>
          </a:xfrm>
          <a:prstGeom prst="rect">
            <a:avLst/>
          </a:prstGeom>
        </p:spPr>
      </p:pic>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9" y="6351624"/>
            <a:ext cx="4945311" cy="475862"/>
          </a:xfrm>
          <a:prstGeom prst="rect">
            <a:avLst/>
          </a:prstGeom>
        </p:spPr>
      </p:pic>
    </p:spTree>
    <p:extLst>
      <p:ext uri="{BB962C8B-B14F-4D97-AF65-F5344CB8AC3E}">
        <p14:creationId xmlns:p14="http://schemas.microsoft.com/office/powerpoint/2010/main" val="1660839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2694906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8"/>
            <a:ext cx="5384800" cy="4525963"/>
          </a:xfrm>
        </p:spPr>
        <p:txBody>
          <a:bodyPr/>
          <a:lstStyle>
            <a:lvl1pPr>
              <a:defRPr sz="3734">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38238"/>
            <a:ext cx="5384800" cy="4525963"/>
          </a:xfrm>
        </p:spPr>
        <p:txBody>
          <a:bodyPr/>
          <a:lstStyle>
            <a:lvl1pPr>
              <a:defRPr sz="3734">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4"/>
            <a:ext cx="4945311" cy="475862"/>
          </a:xfrm>
          <a:prstGeom prst="rect">
            <a:avLst/>
          </a:prstGeom>
        </p:spPr>
      </p:pic>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9" y="6351624"/>
            <a:ext cx="4945311" cy="475862"/>
          </a:xfrm>
          <a:prstGeom prst="rect">
            <a:avLst/>
          </a:prstGeom>
        </p:spPr>
      </p:pic>
    </p:spTree>
    <p:extLst>
      <p:ext uri="{BB962C8B-B14F-4D97-AF65-F5344CB8AC3E}">
        <p14:creationId xmlns:p14="http://schemas.microsoft.com/office/powerpoint/2010/main" val="35699016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4"/>
            <a:ext cx="5386918" cy="639763"/>
          </a:xfrm>
        </p:spPr>
        <p:txBody>
          <a:bodyPr anchor="b">
            <a:noAutofit/>
          </a:bodyPr>
          <a:lstStyle>
            <a:lvl1pPr marL="0" indent="0">
              <a:buNone/>
              <a:defRPr sz="3734" b="1">
                <a:latin typeface="Gill Sans Light"/>
                <a:cs typeface="Gill Sans Light"/>
              </a:defRPr>
            </a:lvl1pPr>
            <a:lvl2pPr marL="609593" indent="0">
              <a:buNone/>
              <a:defRPr sz="2667" b="1"/>
            </a:lvl2pPr>
            <a:lvl3pPr marL="1219186" indent="0">
              <a:buNone/>
              <a:defRPr sz="2400" b="1"/>
            </a:lvl3pPr>
            <a:lvl4pPr marL="1828778" indent="0">
              <a:buNone/>
              <a:defRPr sz="2134" b="1"/>
            </a:lvl4pPr>
            <a:lvl5pPr marL="2438369" indent="0">
              <a:buNone/>
              <a:defRPr sz="2134" b="1"/>
            </a:lvl5pPr>
            <a:lvl6pPr marL="3047962" indent="0">
              <a:buNone/>
              <a:defRPr sz="2134" b="1"/>
            </a:lvl6pPr>
            <a:lvl7pPr marL="3657555" indent="0">
              <a:buNone/>
              <a:defRPr sz="2134" b="1"/>
            </a:lvl7pPr>
            <a:lvl8pPr marL="4267147" indent="0">
              <a:buNone/>
              <a:defRPr sz="2134" b="1"/>
            </a:lvl8pPr>
            <a:lvl9pPr marL="4876740" indent="0">
              <a:buNone/>
              <a:defRPr sz="2134" b="1"/>
            </a:lvl9pPr>
          </a:lstStyle>
          <a:p>
            <a:pPr lvl="0"/>
            <a:r>
              <a:rPr lang="en-US"/>
              <a:t>Click to edit Master text styles</a:t>
            </a:r>
          </a:p>
        </p:txBody>
      </p:sp>
      <p:sp>
        <p:nvSpPr>
          <p:cNvPr id="4" name="Content Placeholder 3"/>
          <p:cNvSpPr>
            <a:spLocks noGrp="1"/>
          </p:cNvSpPr>
          <p:nvPr>
            <p:ph sz="half" idx="2"/>
          </p:nvPr>
        </p:nvSpPr>
        <p:spPr>
          <a:xfrm>
            <a:off x="609600" y="2017712"/>
            <a:ext cx="5386918"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4">
                <a:latin typeface="Gill Sans Light"/>
                <a:cs typeface="Gill Sans Light"/>
              </a:defRPr>
            </a:lvl4pPr>
            <a:lvl5pPr>
              <a:defRPr sz="2134">
                <a:latin typeface="Gill Sans Light"/>
                <a:cs typeface="Gill Sans Light"/>
              </a:defRPr>
            </a:lvl5pPr>
            <a:lvl6pPr>
              <a:defRPr sz="2134"/>
            </a:lvl6pPr>
            <a:lvl7pPr>
              <a:defRPr sz="2134"/>
            </a:lvl7pPr>
            <a:lvl8pPr>
              <a:defRPr sz="2134"/>
            </a:lvl8pPr>
            <a:lvl9pPr>
              <a:defRPr sz="21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0" y="1377954"/>
            <a:ext cx="5389034" cy="639763"/>
          </a:xfrm>
        </p:spPr>
        <p:txBody>
          <a:bodyPr anchor="b">
            <a:noAutofit/>
          </a:bodyPr>
          <a:lstStyle>
            <a:lvl1pPr marL="0" indent="0">
              <a:buNone/>
              <a:defRPr sz="3734" b="1">
                <a:latin typeface="Gill Sans Light"/>
                <a:cs typeface="Gill Sans Light"/>
              </a:defRPr>
            </a:lvl1pPr>
            <a:lvl2pPr marL="609593" indent="0">
              <a:buNone/>
              <a:defRPr sz="2667" b="1"/>
            </a:lvl2pPr>
            <a:lvl3pPr marL="1219186" indent="0">
              <a:buNone/>
              <a:defRPr sz="2400" b="1"/>
            </a:lvl3pPr>
            <a:lvl4pPr marL="1828778" indent="0">
              <a:buNone/>
              <a:defRPr sz="2134" b="1"/>
            </a:lvl4pPr>
            <a:lvl5pPr marL="2438369" indent="0">
              <a:buNone/>
              <a:defRPr sz="2134" b="1"/>
            </a:lvl5pPr>
            <a:lvl6pPr marL="3047962" indent="0">
              <a:buNone/>
              <a:defRPr sz="2134" b="1"/>
            </a:lvl6pPr>
            <a:lvl7pPr marL="3657555" indent="0">
              <a:buNone/>
              <a:defRPr sz="2134" b="1"/>
            </a:lvl7pPr>
            <a:lvl8pPr marL="4267147" indent="0">
              <a:buNone/>
              <a:defRPr sz="2134" b="1"/>
            </a:lvl8pPr>
            <a:lvl9pPr marL="4876740" indent="0">
              <a:buNone/>
              <a:defRPr sz="2134" b="1"/>
            </a:lvl9pPr>
          </a:lstStyle>
          <a:p>
            <a:pPr lvl="0"/>
            <a:r>
              <a:rPr lang="en-US"/>
              <a:t>Click to edit Master text styles</a:t>
            </a:r>
          </a:p>
        </p:txBody>
      </p:sp>
      <p:sp>
        <p:nvSpPr>
          <p:cNvPr id="6" name="Content Placeholder 5"/>
          <p:cNvSpPr>
            <a:spLocks noGrp="1"/>
          </p:cNvSpPr>
          <p:nvPr>
            <p:ph sz="quarter" idx="4"/>
          </p:nvPr>
        </p:nvSpPr>
        <p:spPr>
          <a:xfrm>
            <a:off x="6193380" y="2017712"/>
            <a:ext cx="5389034"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4">
                <a:latin typeface="Gill Sans Light"/>
                <a:cs typeface="Gill Sans Light"/>
              </a:defRPr>
            </a:lvl4pPr>
            <a:lvl5pPr>
              <a:defRPr sz="2134">
                <a:latin typeface="Gill Sans Light"/>
                <a:cs typeface="Gill Sans Light"/>
              </a:defRPr>
            </a:lvl5pPr>
            <a:lvl6pPr>
              <a:defRPr sz="2134"/>
            </a:lvl6pPr>
            <a:lvl7pPr>
              <a:defRPr sz="2134"/>
            </a:lvl7pPr>
            <a:lvl8pPr>
              <a:defRPr sz="2134"/>
            </a:lvl8pPr>
            <a:lvl9pPr>
              <a:defRPr sz="21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75421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51624"/>
            <a:ext cx="4945311" cy="475862"/>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9" y="6351624"/>
            <a:ext cx="4945311" cy="475862"/>
          </a:xfrm>
          <a:prstGeom prst="rect">
            <a:avLst/>
          </a:prstGeom>
        </p:spPr>
      </p:pic>
    </p:spTree>
    <p:extLst>
      <p:ext uri="{BB962C8B-B14F-4D97-AF65-F5344CB8AC3E}">
        <p14:creationId xmlns:p14="http://schemas.microsoft.com/office/powerpoint/2010/main" val="22957331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82140"/>
            <a:ext cx="4945311" cy="475862"/>
          </a:xfrm>
          <a:prstGeom prst="rect">
            <a:avLst/>
          </a:prstGeom>
        </p:spPr>
      </p:pic>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9" y="6382140"/>
            <a:ext cx="4945311" cy="475862"/>
          </a:xfrm>
          <a:prstGeom prst="rect">
            <a:avLst/>
          </a:prstGeom>
        </p:spPr>
      </p:pic>
    </p:spTree>
    <p:extLst>
      <p:ext uri="{BB962C8B-B14F-4D97-AF65-F5344CB8AC3E}">
        <p14:creationId xmlns:p14="http://schemas.microsoft.com/office/powerpoint/2010/main" val="26120023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9" y="6365036"/>
            <a:ext cx="4945311" cy="475862"/>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3237303304"/>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42814502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3" y="2315582"/>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3" y="4181013"/>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19765708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4036894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5"/>
            <a:ext cx="10363200" cy="1470025"/>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214732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524412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877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11682226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Content Placeholder 2"/>
          <p:cNvSpPr>
            <a:spLocks noGrp="1"/>
          </p:cNvSpPr>
          <p:nvPr>
            <p:ph sz="half" idx="1"/>
          </p:nvPr>
        </p:nvSpPr>
        <p:spPr>
          <a:xfrm>
            <a:off x="609600" y="1341438"/>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41438"/>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40891748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1" y="1377954"/>
            <a:ext cx="5386917"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1" y="2017712"/>
            <a:ext cx="5386917"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9" y="1377954"/>
            <a:ext cx="5389033"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9" y="2017712"/>
            <a:ext cx="5389033"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7911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4285978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82140"/>
            <a:ext cx="4945311" cy="475861"/>
          </a:xfrm>
          <a:prstGeom prst="rect">
            <a:avLst/>
          </a:prstGeom>
        </p:spPr>
      </p:pic>
    </p:spTree>
    <p:extLst>
      <p:ext uri="{BB962C8B-B14F-4D97-AF65-F5344CB8AC3E}">
        <p14:creationId xmlns:p14="http://schemas.microsoft.com/office/powerpoint/2010/main" val="18548068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3572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273050"/>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4" y="273070"/>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6"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382169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9248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9676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3"/>
            <a:ext cx="2844800" cy="365125"/>
          </a:xfrm>
          <a:prstGeom prst="rect">
            <a:avLst/>
          </a:prstGeom>
        </p:spPr>
        <p:txBody>
          <a:bodyPr/>
          <a:lstStyle/>
          <a:p>
            <a:pPr defTabSz="609585"/>
            <a:endParaRPr lang="en-US">
              <a:solidFill>
                <a:prstClr val="black"/>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p>
            <a:pPr defTabSz="609585"/>
            <a:endParaRPr lang="en-US">
              <a:solidFill>
                <a:prstClr val="black"/>
              </a:solidFill>
            </a:endParaRP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p>
            <a:pPr defTabSz="609585"/>
            <a:fld id="{C2A5DF18-8519-FC43-AA94-CBF4177941FF}" type="slidenum">
              <a:rPr lang="en-US" smtClean="0">
                <a:solidFill>
                  <a:prstClr val="black"/>
                </a:solidFill>
              </a:rPr>
              <a:pPr defTabSz="609585"/>
              <a:t>‹#›</a:t>
            </a:fld>
            <a:endParaRPr lang="en-US">
              <a:solidFill>
                <a:prstClr val="black"/>
              </a:solidFill>
            </a:endParaRPr>
          </a:p>
        </p:txBody>
      </p:sp>
    </p:spTree>
    <p:extLst>
      <p:ext uri="{BB962C8B-B14F-4D97-AF65-F5344CB8AC3E}">
        <p14:creationId xmlns:p14="http://schemas.microsoft.com/office/powerpoint/2010/main" val="302616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399650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65037"/>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28899143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40430187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3" y="2315582"/>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3" y="4181013"/>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24917477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055202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40328604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267"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26010801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4425341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6347799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59575" cy="6858000"/>
          </a:xfrm>
          <a:prstGeom prst="rect">
            <a:avLst/>
          </a:prstGeom>
        </p:spPr>
      </p:pic>
    </p:spTree>
    <p:extLst>
      <p:ext uri="{BB962C8B-B14F-4D97-AF65-F5344CB8AC3E}">
        <p14:creationId xmlns:p14="http://schemas.microsoft.com/office/powerpoint/2010/main" val="33297878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59575" cy="6858000"/>
          </a:xfrm>
          <a:prstGeom prst="rect">
            <a:avLst/>
          </a:prstGeom>
        </p:spPr>
      </p:pic>
      <p:sp>
        <p:nvSpPr>
          <p:cNvPr id="5" name="Title 1"/>
          <p:cNvSpPr>
            <a:spLocks noGrp="1"/>
          </p:cNvSpPr>
          <p:nvPr>
            <p:ph type="ctrTitle"/>
          </p:nvPr>
        </p:nvSpPr>
        <p:spPr>
          <a:xfrm>
            <a:off x="406400" y="2130445"/>
            <a:ext cx="10363200" cy="1470025"/>
          </a:xfrm>
        </p:spPr>
        <p:txBody>
          <a:bodyPr/>
          <a:lstStyle>
            <a:lvl1pPr algn="ct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71035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3143419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59575" cy="6858000"/>
          </a:xfrm>
          <a:prstGeom prst="rect">
            <a:avLst/>
          </a:prstGeom>
        </p:spPr>
      </p:pic>
    </p:spTree>
    <p:extLst>
      <p:ext uri="{BB962C8B-B14F-4D97-AF65-F5344CB8AC3E}">
        <p14:creationId xmlns:p14="http://schemas.microsoft.com/office/powerpoint/2010/main" val="41659918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4"/>
            <a:ext cx="10363200" cy="1470026"/>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608" indent="0" algn="ctr">
              <a:buNone/>
              <a:defRPr>
                <a:solidFill>
                  <a:schemeClr val="tx1">
                    <a:tint val="75000"/>
                  </a:schemeClr>
                </a:solidFill>
              </a:defRPr>
            </a:lvl2pPr>
            <a:lvl3pPr marL="1219215" indent="0" algn="ctr">
              <a:buNone/>
              <a:defRPr>
                <a:solidFill>
                  <a:schemeClr val="tx1">
                    <a:tint val="75000"/>
                  </a:schemeClr>
                </a:solidFill>
              </a:defRPr>
            </a:lvl3pPr>
            <a:lvl4pPr marL="1828823" indent="0" algn="ctr">
              <a:buNone/>
              <a:defRPr>
                <a:solidFill>
                  <a:schemeClr val="tx1">
                    <a:tint val="75000"/>
                  </a:schemeClr>
                </a:solidFill>
              </a:defRPr>
            </a:lvl4pPr>
            <a:lvl5pPr marL="2438431" indent="0" algn="ctr">
              <a:buNone/>
              <a:defRPr>
                <a:solidFill>
                  <a:schemeClr val="tx1">
                    <a:tint val="75000"/>
                  </a:schemeClr>
                </a:solidFill>
              </a:defRPr>
            </a:lvl5pPr>
            <a:lvl6pPr marL="3048038" indent="0" algn="ctr">
              <a:buNone/>
              <a:defRPr>
                <a:solidFill>
                  <a:schemeClr val="tx1">
                    <a:tint val="75000"/>
                  </a:schemeClr>
                </a:solidFill>
              </a:defRPr>
            </a:lvl6pPr>
            <a:lvl7pPr marL="3657646" indent="0" algn="ctr">
              <a:buNone/>
              <a:defRPr>
                <a:solidFill>
                  <a:schemeClr val="tx1">
                    <a:tint val="75000"/>
                  </a:schemeClr>
                </a:solidFill>
              </a:defRPr>
            </a:lvl7pPr>
            <a:lvl8pPr marL="4267254" indent="0" algn="ctr">
              <a:buNone/>
              <a:defRPr>
                <a:solidFill>
                  <a:schemeClr val="tx1">
                    <a:tint val="75000"/>
                  </a:schemeClr>
                </a:solidFill>
              </a:defRPr>
            </a:lvl8pPr>
            <a:lvl9pPr marL="487686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6401479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
            <a:ext cx="10972800" cy="1143000"/>
          </a:xfrm>
        </p:spPr>
        <p:txBody>
          <a:bodyPr/>
          <a:lstStyle>
            <a:lvl1pPr algn="ctr">
              <a:defRPr b="1">
                <a:solidFill>
                  <a:srgbClr val="233E50"/>
                </a:solidFill>
                <a:latin typeface="Raleway Light "/>
                <a:cs typeface="Raleway Light "/>
              </a:defRPr>
            </a:lvl1pPr>
          </a:lstStyle>
          <a:p>
            <a:r>
              <a:rPr lang="en-US"/>
              <a:t>Click to edit Master title style</a:t>
            </a:r>
          </a:p>
        </p:txBody>
      </p:sp>
      <p:sp>
        <p:nvSpPr>
          <p:cNvPr id="3" name="Content Placeholder 2"/>
          <p:cNvSpPr>
            <a:spLocks noGrp="1"/>
          </p:cNvSpPr>
          <p:nvPr>
            <p:ph idx="1"/>
          </p:nvPr>
        </p:nvSpPr>
        <p:spPr/>
        <p:txBody>
          <a:bodyPr/>
          <a:lstStyle>
            <a:lvl1pPr>
              <a:defRPr>
                <a:latin typeface="Trebuchet MS" panose="020B0703020202090204" pitchFamily="34" charset="0"/>
                <a:cs typeface="Trebuchet MS" panose="020B0703020202090204" pitchFamily="34" charset="0"/>
              </a:defRPr>
            </a:lvl1pPr>
            <a:lvl2pPr>
              <a:defRPr>
                <a:latin typeface="Trebuchet MS" panose="020B0703020202090204" pitchFamily="34" charset="0"/>
                <a:cs typeface="Trebuchet MS" panose="020B0703020202090204" pitchFamily="34" charset="0"/>
              </a:defRPr>
            </a:lvl2pPr>
            <a:lvl3pPr>
              <a:defRPr>
                <a:latin typeface="Trebuchet MS" panose="020B0703020202090204" pitchFamily="34" charset="0"/>
                <a:cs typeface="Trebuchet MS" panose="020B0703020202090204" pitchFamily="34" charset="0"/>
              </a:defRPr>
            </a:lvl3pPr>
            <a:lvl4pPr>
              <a:defRPr>
                <a:latin typeface="Trebuchet MS" panose="020B0703020202090204" pitchFamily="34" charset="0"/>
                <a:cs typeface="Trebuchet MS" panose="020B0703020202090204" pitchFamily="34" charset="0"/>
              </a:defRPr>
            </a:lvl4pPr>
            <a:lvl5pPr>
              <a:defRPr>
                <a:latin typeface="Trebuchet MS" panose="020B0703020202090204" pitchFamily="34" charset="0"/>
                <a:cs typeface="Trebuchet MS" panose="020B070302020209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16225157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608" indent="0">
              <a:buNone/>
              <a:defRPr sz="2400">
                <a:solidFill>
                  <a:schemeClr val="tx1">
                    <a:tint val="75000"/>
                  </a:schemeClr>
                </a:solidFill>
              </a:defRPr>
            </a:lvl2pPr>
            <a:lvl3pPr marL="1219215" indent="0">
              <a:buNone/>
              <a:defRPr sz="2134">
                <a:solidFill>
                  <a:schemeClr val="tx1">
                    <a:tint val="75000"/>
                  </a:schemeClr>
                </a:solidFill>
              </a:defRPr>
            </a:lvl3pPr>
            <a:lvl4pPr marL="1828823" indent="0">
              <a:buNone/>
              <a:defRPr sz="1867">
                <a:solidFill>
                  <a:schemeClr val="tx1">
                    <a:tint val="75000"/>
                  </a:schemeClr>
                </a:solidFill>
              </a:defRPr>
            </a:lvl4pPr>
            <a:lvl5pPr marL="2438431" indent="0">
              <a:buNone/>
              <a:defRPr sz="1867">
                <a:solidFill>
                  <a:schemeClr val="tx1">
                    <a:tint val="75000"/>
                  </a:schemeClr>
                </a:solidFill>
              </a:defRPr>
            </a:lvl5pPr>
            <a:lvl6pPr marL="3048038" indent="0">
              <a:buNone/>
              <a:defRPr sz="1867">
                <a:solidFill>
                  <a:schemeClr val="tx1">
                    <a:tint val="75000"/>
                  </a:schemeClr>
                </a:solidFill>
              </a:defRPr>
            </a:lvl6pPr>
            <a:lvl7pPr marL="3657646" indent="0">
              <a:buNone/>
              <a:defRPr sz="1867">
                <a:solidFill>
                  <a:schemeClr val="tx1">
                    <a:tint val="75000"/>
                  </a:schemeClr>
                </a:solidFill>
              </a:defRPr>
            </a:lvl7pPr>
            <a:lvl8pPr marL="4267254" indent="0">
              <a:buNone/>
              <a:defRPr sz="1867">
                <a:solidFill>
                  <a:schemeClr val="tx1">
                    <a:tint val="75000"/>
                  </a:schemeClr>
                </a:solidFill>
              </a:defRPr>
            </a:lvl8pPr>
            <a:lvl9pPr marL="4876861"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34267221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609600" y="1138238"/>
            <a:ext cx="5384800" cy="4525963"/>
          </a:xfrm>
        </p:spPr>
        <p:txBody>
          <a:bodyPr/>
          <a:lstStyle>
            <a:lvl1pPr>
              <a:defRPr sz="3734">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38238"/>
            <a:ext cx="5384800" cy="4525963"/>
          </a:xfrm>
        </p:spPr>
        <p:txBody>
          <a:bodyPr/>
          <a:lstStyle>
            <a:lvl1pPr>
              <a:defRPr sz="3734">
                <a:latin typeface="Helvetica Light"/>
                <a:cs typeface="Helvetica Light"/>
              </a:defRPr>
            </a:lvl1pPr>
            <a:lvl2pPr>
              <a:defRPr sz="3200">
                <a:latin typeface="Helvetica Light"/>
                <a:cs typeface="Helvetica Light"/>
              </a:defRPr>
            </a:lvl2pPr>
            <a:lvl3pPr>
              <a:defRPr sz="2667">
                <a:latin typeface="Helvetica Light"/>
                <a:cs typeface="Helvetica Light"/>
              </a:defRPr>
            </a:lvl3pPr>
            <a:lvl4pPr>
              <a:defRPr sz="2400">
                <a:latin typeface="Helvetica Light"/>
                <a:cs typeface="Helvetica Light"/>
              </a:defRPr>
            </a:lvl4pPr>
            <a:lvl5pPr>
              <a:defRPr sz="2400">
                <a:latin typeface="Helvetica Light"/>
                <a:cs typeface="Helvetica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26437781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0" y="1377954"/>
            <a:ext cx="5386918" cy="639763"/>
          </a:xfrm>
        </p:spPr>
        <p:txBody>
          <a:bodyPr anchor="b">
            <a:noAutofit/>
          </a:bodyPr>
          <a:lstStyle>
            <a:lvl1pPr marL="0" indent="0">
              <a:buNone/>
              <a:defRPr sz="3734" b="1">
                <a:latin typeface="Gill Sans Light"/>
                <a:cs typeface="Gill Sans Light"/>
              </a:defRPr>
            </a:lvl1pPr>
            <a:lvl2pPr marL="609608" indent="0">
              <a:buNone/>
              <a:defRPr sz="2667" b="1"/>
            </a:lvl2pPr>
            <a:lvl3pPr marL="1219215" indent="0">
              <a:buNone/>
              <a:defRPr sz="2400" b="1"/>
            </a:lvl3pPr>
            <a:lvl4pPr marL="1828823" indent="0">
              <a:buNone/>
              <a:defRPr sz="2134" b="1"/>
            </a:lvl4pPr>
            <a:lvl5pPr marL="2438431" indent="0">
              <a:buNone/>
              <a:defRPr sz="2134" b="1"/>
            </a:lvl5pPr>
            <a:lvl6pPr marL="3048038" indent="0">
              <a:buNone/>
              <a:defRPr sz="2134" b="1"/>
            </a:lvl6pPr>
            <a:lvl7pPr marL="3657646" indent="0">
              <a:buNone/>
              <a:defRPr sz="2134" b="1"/>
            </a:lvl7pPr>
            <a:lvl8pPr marL="4267254" indent="0">
              <a:buNone/>
              <a:defRPr sz="2134" b="1"/>
            </a:lvl8pPr>
            <a:lvl9pPr marL="4876861" indent="0">
              <a:buNone/>
              <a:defRPr sz="2134" b="1"/>
            </a:lvl9pPr>
          </a:lstStyle>
          <a:p>
            <a:pPr lvl="0"/>
            <a:r>
              <a:rPr lang="en-US"/>
              <a:t>Click to edit Master text styles</a:t>
            </a:r>
          </a:p>
        </p:txBody>
      </p:sp>
      <p:sp>
        <p:nvSpPr>
          <p:cNvPr id="4" name="Content Placeholder 3"/>
          <p:cNvSpPr>
            <a:spLocks noGrp="1"/>
          </p:cNvSpPr>
          <p:nvPr>
            <p:ph sz="half" idx="2"/>
          </p:nvPr>
        </p:nvSpPr>
        <p:spPr>
          <a:xfrm>
            <a:off x="609600" y="2017712"/>
            <a:ext cx="5386918"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4">
                <a:latin typeface="Gill Sans Light"/>
                <a:cs typeface="Gill Sans Light"/>
              </a:defRPr>
            </a:lvl4pPr>
            <a:lvl5pPr>
              <a:defRPr sz="2134">
                <a:latin typeface="Gill Sans Light"/>
                <a:cs typeface="Gill Sans Light"/>
              </a:defRPr>
            </a:lvl5pPr>
            <a:lvl6pPr>
              <a:defRPr sz="2134"/>
            </a:lvl6pPr>
            <a:lvl7pPr>
              <a:defRPr sz="2134"/>
            </a:lvl7pPr>
            <a:lvl8pPr>
              <a:defRPr sz="2134"/>
            </a:lvl8pPr>
            <a:lvl9pPr>
              <a:defRPr sz="21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377954"/>
            <a:ext cx="5389034" cy="639763"/>
          </a:xfrm>
        </p:spPr>
        <p:txBody>
          <a:bodyPr anchor="b">
            <a:noAutofit/>
          </a:bodyPr>
          <a:lstStyle>
            <a:lvl1pPr marL="0" indent="0">
              <a:buNone/>
              <a:defRPr sz="3734" b="1">
                <a:latin typeface="Gill Sans Light"/>
                <a:cs typeface="Gill Sans Light"/>
              </a:defRPr>
            </a:lvl1pPr>
            <a:lvl2pPr marL="609608" indent="0">
              <a:buNone/>
              <a:defRPr sz="2667" b="1"/>
            </a:lvl2pPr>
            <a:lvl3pPr marL="1219215" indent="0">
              <a:buNone/>
              <a:defRPr sz="2400" b="1"/>
            </a:lvl3pPr>
            <a:lvl4pPr marL="1828823" indent="0">
              <a:buNone/>
              <a:defRPr sz="2134" b="1"/>
            </a:lvl4pPr>
            <a:lvl5pPr marL="2438431" indent="0">
              <a:buNone/>
              <a:defRPr sz="2134" b="1"/>
            </a:lvl5pPr>
            <a:lvl6pPr marL="3048038" indent="0">
              <a:buNone/>
              <a:defRPr sz="2134" b="1"/>
            </a:lvl6pPr>
            <a:lvl7pPr marL="3657646" indent="0">
              <a:buNone/>
              <a:defRPr sz="2134" b="1"/>
            </a:lvl7pPr>
            <a:lvl8pPr marL="4267254" indent="0">
              <a:buNone/>
              <a:defRPr sz="2134" b="1"/>
            </a:lvl8pPr>
            <a:lvl9pPr marL="4876861" indent="0">
              <a:buNone/>
              <a:defRPr sz="2134" b="1"/>
            </a:lvl9pPr>
          </a:lstStyle>
          <a:p>
            <a:pPr lvl="0"/>
            <a:r>
              <a:rPr lang="en-US"/>
              <a:t>Click to edit Master text styles</a:t>
            </a:r>
          </a:p>
        </p:txBody>
      </p:sp>
      <p:sp>
        <p:nvSpPr>
          <p:cNvPr id="6" name="Content Placeholder 5"/>
          <p:cNvSpPr>
            <a:spLocks noGrp="1"/>
          </p:cNvSpPr>
          <p:nvPr>
            <p:ph sz="quarter" idx="4"/>
          </p:nvPr>
        </p:nvSpPr>
        <p:spPr>
          <a:xfrm>
            <a:off x="6193378" y="2017712"/>
            <a:ext cx="5389034"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4">
                <a:latin typeface="Gill Sans Light"/>
                <a:cs typeface="Gill Sans Light"/>
              </a:defRPr>
            </a:lvl4pPr>
            <a:lvl5pPr>
              <a:defRPr sz="2134">
                <a:latin typeface="Gill Sans Light"/>
                <a:cs typeface="Gill Sans Light"/>
              </a:defRPr>
            </a:lvl5pPr>
            <a:lvl6pPr>
              <a:defRPr sz="2134"/>
            </a:lvl6pPr>
            <a:lvl7pPr>
              <a:defRPr sz="2134"/>
            </a:lvl7pPr>
            <a:lvl8pPr>
              <a:defRPr sz="2134"/>
            </a:lvl8pPr>
            <a:lvl9pPr>
              <a:defRPr sz="213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0447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35504796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82139"/>
            <a:ext cx="4945311" cy="475862"/>
          </a:xfrm>
          <a:prstGeom prst="rect">
            <a:avLst/>
          </a:prstGeom>
        </p:spPr>
      </p:pic>
    </p:spTree>
    <p:extLst>
      <p:ext uri="{BB962C8B-B14F-4D97-AF65-F5344CB8AC3E}">
        <p14:creationId xmlns:p14="http://schemas.microsoft.com/office/powerpoint/2010/main" val="8584931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52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273050"/>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4" y="273069"/>
            <a:ext cx="6815667" cy="5853114"/>
          </a:xfrm>
        </p:spPr>
        <p:txBody>
          <a:bodyPr/>
          <a:lstStyle>
            <a:lvl1pPr>
              <a:defRPr sz="4267"/>
            </a:lvl1pPr>
            <a:lvl2pPr>
              <a:defRPr sz="3734"/>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6" y="1435104"/>
            <a:ext cx="4011084" cy="4691063"/>
          </a:xfrm>
        </p:spPr>
        <p:txBody>
          <a:bodyPr/>
          <a:lstStyle>
            <a:lvl1pPr marL="0" indent="0">
              <a:buNone/>
              <a:defRPr sz="1867"/>
            </a:lvl1pPr>
            <a:lvl2pPr marL="609608" indent="0">
              <a:buNone/>
              <a:defRPr sz="1600"/>
            </a:lvl2pPr>
            <a:lvl3pPr marL="1219215" indent="0">
              <a:buNone/>
              <a:defRPr sz="1334"/>
            </a:lvl3pPr>
            <a:lvl4pPr marL="1828823" indent="0">
              <a:buNone/>
              <a:defRPr sz="1200"/>
            </a:lvl4pPr>
            <a:lvl5pPr marL="2438431" indent="0">
              <a:buNone/>
              <a:defRPr sz="1200"/>
            </a:lvl5pPr>
            <a:lvl6pPr marL="3048038" indent="0">
              <a:buNone/>
              <a:defRPr sz="1200"/>
            </a:lvl6pPr>
            <a:lvl7pPr marL="3657646" indent="0">
              <a:buNone/>
              <a:defRPr sz="1200"/>
            </a:lvl7pPr>
            <a:lvl8pPr marL="4267254" indent="0">
              <a:buNone/>
              <a:defRPr sz="1200"/>
            </a:lvl8pPr>
            <a:lvl9pPr marL="4876861" indent="0">
              <a:buNone/>
              <a:defRPr sz="1200"/>
            </a:lvl9pPr>
          </a:lstStyle>
          <a:p>
            <a:pPr lvl="0"/>
            <a:r>
              <a:rPr lang="en-US"/>
              <a:t>Click to edit Master text styles</a:t>
            </a:r>
          </a:p>
        </p:txBody>
      </p:sp>
    </p:spTree>
    <p:extLst>
      <p:ext uri="{BB962C8B-B14F-4D97-AF65-F5344CB8AC3E}">
        <p14:creationId xmlns:p14="http://schemas.microsoft.com/office/powerpoint/2010/main" val="3949068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6" name="Text Placeholder 14"/>
          <p:cNvSpPr>
            <a:spLocks noGrp="1"/>
          </p:cNvSpPr>
          <p:nvPr>
            <p:ph type="body" sz="quarter" idx="10" hasCustomPrompt="1"/>
          </p:nvPr>
        </p:nvSpPr>
        <p:spPr>
          <a:xfrm>
            <a:off x="1792288" y="6132513"/>
            <a:ext cx="9826625" cy="292100"/>
          </a:xfrm>
          <a:prstGeom prst="rect">
            <a:avLst/>
          </a:prstGeom>
        </p:spPr>
        <p:txBody>
          <a:bodyPr/>
          <a:lstStyle>
            <a:lvl1pPr marL="0" indent="0" algn="l">
              <a:buNone/>
              <a:defRPr sz="1050" b="1" i="0" cap="all" baseline="0">
                <a:solidFill>
                  <a:schemeClr val="bg1"/>
                </a:solidFill>
                <a:latin typeface="ITC Franklin Gothic Std Med" charset="0"/>
                <a:ea typeface="ITC Franklin Gothic Std Med" charset="0"/>
                <a:cs typeface="ITC Franklin Gothic Std Med" charset="0"/>
              </a:defRPr>
            </a:lvl1pPr>
            <a:lvl2pPr marL="457200" indent="0" algn="l">
              <a:buNone/>
              <a:defRPr sz="1050" b="1" i="0" cap="all" baseline="0">
                <a:solidFill>
                  <a:schemeClr val="bg1"/>
                </a:solidFill>
                <a:latin typeface="ITC Franklin Gothic Std Med" charset="0"/>
                <a:ea typeface="ITC Franklin Gothic Std Med" charset="0"/>
                <a:cs typeface="ITC Franklin Gothic Std Med" charset="0"/>
              </a:defRPr>
            </a:lvl2pPr>
            <a:lvl3pPr marL="914400" indent="0" algn="l">
              <a:buNone/>
              <a:defRPr sz="1050" b="1" i="0" cap="all" baseline="0">
                <a:solidFill>
                  <a:schemeClr val="bg1"/>
                </a:solidFill>
                <a:latin typeface="ITC Franklin Gothic Std Med" charset="0"/>
                <a:ea typeface="ITC Franklin Gothic Std Med" charset="0"/>
                <a:cs typeface="ITC Franklin Gothic Std Med" charset="0"/>
              </a:defRPr>
            </a:lvl3pPr>
            <a:lvl4pPr marL="1371600" indent="0" algn="l">
              <a:buNone/>
              <a:defRPr sz="1050" b="1" i="0" cap="all" baseline="0">
                <a:solidFill>
                  <a:schemeClr val="bg1"/>
                </a:solidFill>
                <a:latin typeface="ITC Franklin Gothic Std Med" charset="0"/>
                <a:ea typeface="ITC Franklin Gothic Std Med" charset="0"/>
                <a:cs typeface="ITC Franklin Gothic Std Med" charset="0"/>
              </a:defRPr>
            </a:lvl4pPr>
            <a:lvl5pPr marL="1828800" indent="0" algn="l">
              <a:buNone/>
              <a:defRPr sz="1050" b="1" i="0" cap="all" baseline="0">
                <a:solidFill>
                  <a:schemeClr val="bg1"/>
                </a:solidFill>
                <a:latin typeface="ITC Franklin Gothic Std Med" charset="0"/>
                <a:ea typeface="ITC Franklin Gothic Std Med" charset="0"/>
                <a:cs typeface="ITC Franklin Gothic Std Med" charset="0"/>
              </a:defRPr>
            </a:lvl5pPr>
          </a:lstStyle>
          <a:p>
            <a:pPr lvl="0"/>
            <a:r>
              <a:rPr lang="en-US"/>
              <a:t>Entity name / date</a:t>
            </a:r>
          </a:p>
        </p:txBody>
      </p:sp>
      <p:sp>
        <p:nvSpPr>
          <p:cNvPr id="18" name="Text Placeholder 17"/>
          <p:cNvSpPr>
            <a:spLocks noGrp="1"/>
          </p:cNvSpPr>
          <p:nvPr>
            <p:ph type="body" sz="quarter" idx="11" hasCustomPrompt="1"/>
          </p:nvPr>
        </p:nvSpPr>
        <p:spPr>
          <a:xfrm>
            <a:off x="1792287" y="2267713"/>
            <a:ext cx="9826625" cy="2645664"/>
          </a:xfrm>
          <a:prstGeom prst="rect">
            <a:avLst/>
          </a:prstGeom>
        </p:spPr>
        <p:txBody>
          <a:bodyPr/>
          <a:lstStyle>
            <a:lvl1pPr marL="457200" marR="0" indent="-457200" algn="l" defTabSz="914400" rtl="0" eaLnBrk="1" fontAlgn="auto" latinLnBrk="0" hangingPunct="1">
              <a:lnSpc>
                <a:spcPct val="140000"/>
              </a:lnSpc>
              <a:spcBef>
                <a:spcPts val="1000"/>
              </a:spcBef>
              <a:spcAft>
                <a:spcPts val="0"/>
              </a:spcAft>
              <a:buClrTx/>
              <a:buSzTx/>
              <a:buFont typeface="Arial" charset="0"/>
              <a:buChar char="•"/>
              <a:tabLst/>
              <a:defRPr sz="1400" b="1" i="0" cap="all" baseline="0">
                <a:solidFill>
                  <a:schemeClr val="bg1"/>
                </a:solidFill>
                <a:latin typeface="ITC Franklin Gothic Std Med" charset="0"/>
                <a:ea typeface="ITC Franklin Gothic Std Med" charset="0"/>
                <a:cs typeface="ITC Franklin Gothic Std Med" charset="0"/>
              </a:defRPr>
            </a:lvl1pPr>
            <a:lvl2pPr marL="800100" indent="-342900" algn="l">
              <a:buFont typeface="Arial" charset="0"/>
              <a:buChar char="•"/>
              <a:defRPr sz="1500" b="1" i="0" cap="all" baseline="0">
                <a:solidFill>
                  <a:schemeClr val="bg1"/>
                </a:solidFill>
                <a:latin typeface="ITC Franklin Gothic Std Book" charset="0"/>
                <a:ea typeface="ITC Franklin Gothic Std Book" charset="0"/>
                <a:cs typeface="ITC Franklin Gothic Std Book" charset="0"/>
              </a:defRPr>
            </a:lvl2pPr>
            <a:lvl3pPr marL="1257300" indent="-342900" algn="l">
              <a:buFont typeface="Arial" charset="0"/>
              <a:buChar char="•"/>
              <a:defRPr sz="1500" b="1" i="0" cap="all" baseline="0">
                <a:solidFill>
                  <a:schemeClr val="bg1"/>
                </a:solidFill>
                <a:latin typeface="ITC Franklin Gothic Std Book" charset="0"/>
                <a:ea typeface="ITC Franklin Gothic Std Book" charset="0"/>
                <a:cs typeface="ITC Franklin Gothic Std Book" charset="0"/>
              </a:defRPr>
            </a:lvl3pPr>
            <a:lvl4pPr marL="1657350" indent="-285750" algn="l">
              <a:buFont typeface="Arial" charset="0"/>
              <a:buChar char="•"/>
              <a:defRPr sz="1500" b="1" i="0" cap="all" baseline="0">
                <a:solidFill>
                  <a:schemeClr val="bg1"/>
                </a:solidFill>
                <a:latin typeface="ITC Franklin Gothic Std Book" charset="0"/>
                <a:ea typeface="ITC Franklin Gothic Std Book" charset="0"/>
                <a:cs typeface="ITC Franklin Gothic Std Book" charset="0"/>
              </a:defRPr>
            </a:lvl4pPr>
            <a:lvl5pPr marL="2114550" indent="-285750" algn="l">
              <a:buFont typeface="Arial" charset="0"/>
              <a:buChar char="•"/>
              <a:defRPr sz="1500" b="1" i="0" cap="all" baseline="0">
                <a:solidFill>
                  <a:schemeClr val="bg1"/>
                </a:solidFill>
                <a:latin typeface="ITC Franklin Gothic Std Book" charset="0"/>
                <a:ea typeface="ITC Franklin Gothic Std Book" charset="0"/>
                <a:cs typeface="ITC Franklin Gothic Std Book" charset="0"/>
              </a:defRPr>
            </a:lvl5pPr>
          </a:lstStyle>
          <a:p>
            <a:pPr lvl="0"/>
            <a:r>
              <a:rPr lang="en-US"/>
              <a:t>Item 01</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02</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03</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04</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05</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06</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07</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08</a:t>
            </a:r>
          </a:p>
        </p:txBody>
      </p:sp>
      <p:sp>
        <p:nvSpPr>
          <p:cNvPr id="19" name="Text Placeholder 14"/>
          <p:cNvSpPr>
            <a:spLocks noGrp="1"/>
          </p:cNvSpPr>
          <p:nvPr>
            <p:ph type="body" sz="quarter" idx="12" hasCustomPrompt="1"/>
          </p:nvPr>
        </p:nvSpPr>
        <p:spPr>
          <a:xfrm>
            <a:off x="1792288" y="736600"/>
            <a:ext cx="9826625" cy="836168"/>
          </a:xfrm>
          <a:prstGeom prst="rect">
            <a:avLst/>
          </a:prstGeom>
        </p:spPr>
        <p:txBody>
          <a:bodyPr/>
          <a:lstStyle>
            <a:lvl1pPr marL="0" indent="0" algn="l">
              <a:buNone/>
              <a:defRPr sz="3600" b="1" i="0" u="heavy"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lgn="l">
              <a:buNone/>
              <a:defRPr sz="1050" b="1" i="0" cap="all" baseline="0">
                <a:solidFill>
                  <a:schemeClr val="bg1"/>
                </a:solidFill>
                <a:latin typeface="ITC Franklin Gothic Std Med" charset="0"/>
                <a:ea typeface="ITC Franklin Gothic Std Med" charset="0"/>
                <a:cs typeface="ITC Franklin Gothic Std Med" charset="0"/>
              </a:defRPr>
            </a:lvl2pPr>
            <a:lvl3pPr marL="914400" indent="0" algn="l">
              <a:buNone/>
              <a:defRPr sz="1050" b="1" i="0" cap="all" baseline="0">
                <a:solidFill>
                  <a:schemeClr val="bg1"/>
                </a:solidFill>
                <a:latin typeface="ITC Franklin Gothic Std Med" charset="0"/>
                <a:ea typeface="ITC Franklin Gothic Std Med" charset="0"/>
                <a:cs typeface="ITC Franklin Gothic Std Med" charset="0"/>
              </a:defRPr>
            </a:lvl3pPr>
            <a:lvl4pPr marL="1371600" indent="0" algn="l">
              <a:buNone/>
              <a:defRPr sz="1050" b="1" i="0" cap="all" baseline="0">
                <a:solidFill>
                  <a:schemeClr val="bg1"/>
                </a:solidFill>
                <a:latin typeface="ITC Franklin Gothic Std Med" charset="0"/>
                <a:ea typeface="ITC Franklin Gothic Std Med" charset="0"/>
                <a:cs typeface="ITC Franklin Gothic Std Med" charset="0"/>
              </a:defRPr>
            </a:lvl4pPr>
            <a:lvl5pPr marL="1828800" indent="0" algn="l">
              <a:buNone/>
              <a:defRPr sz="1050" b="1" i="0" cap="all" baseline="0">
                <a:solidFill>
                  <a:schemeClr val="bg1"/>
                </a:solidFill>
                <a:latin typeface="ITC Franklin Gothic Std Med" charset="0"/>
                <a:ea typeface="ITC Franklin Gothic Std Med" charset="0"/>
                <a:cs typeface="ITC Franklin Gothic Std Med" charset="0"/>
              </a:defRPr>
            </a:lvl5pPr>
          </a:lstStyle>
          <a:p>
            <a:pPr lvl="0"/>
            <a:r>
              <a:rPr lang="en-US"/>
              <a:t>CONTENTS</a:t>
            </a:r>
          </a:p>
        </p:txBody>
      </p:sp>
    </p:spTree>
    <p:extLst>
      <p:ext uri="{BB962C8B-B14F-4D97-AF65-F5344CB8AC3E}">
        <p14:creationId xmlns:p14="http://schemas.microsoft.com/office/powerpoint/2010/main" val="417371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9594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22052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6"/>
          </a:xfrm>
          <a:prstGeom prst="rect">
            <a:avLst/>
          </a:prstGeom>
        </p:spPr>
        <p:txBody>
          <a:bodyPr/>
          <a:lstStyle/>
          <a:p>
            <a:endParaRPr lang="en-US"/>
          </a:p>
        </p:txBody>
      </p:sp>
      <p:sp>
        <p:nvSpPr>
          <p:cNvPr id="5" name="Footer Placeholder 4"/>
          <p:cNvSpPr>
            <a:spLocks noGrp="1"/>
          </p:cNvSpPr>
          <p:nvPr>
            <p:ph type="ftr" sz="quarter" idx="11"/>
          </p:nvPr>
        </p:nvSpPr>
        <p:spPr>
          <a:xfrm>
            <a:off x="4165600" y="6356352"/>
            <a:ext cx="3860800" cy="365126"/>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6"/>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14315615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65036"/>
            <a:ext cx="4945311" cy="475862"/>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20392134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06071" y="645460"/>
            <a:ext cx="9847730" cy="699247"/>
          </a:xfrm>
        </p:spPr>
        <p:txBody>
          <a:bodyPr anchor="t" anchorCtr="0"/>
          <a:lstStyle>
            <a:lvl1pPr>
              <a:defRPr sz="3200"/>
            </a:lvl1pPr>
          </a:lstStyle>
          <a:p>
            <a:r>
              <a:rPr lang="en-US"/>
              <a:t>Click to edit Master title style</a:t>
            </a:r>
          </a:p>
        </p:txBody>
      </p:sp>
      <p:sp>
        <p:nvSpPr>
          <p:cNvPr id="3" name="Picture Placeholder 2"/>
          <p:cNvSpPr>
            <a:spLocks noGrp="1"/>
          </p:cNvSpPr>
          <p:nvPr>
            <p:ph type="pic" idx="1"/>
          </p:nvPr>
        </p:nvSpPr>
        <p:spPr>
          <a:xfrm>
            <a:off x="5183188" y="1667437"/>
            <a:ext cx="6172200" cy="4193615"/>
          </a:xfrm>
        </p:spPr>
        <p:txBody>
          <a:bodyPr/>
          <a:lstStyle>
            <a:lvl1pPr marL="0" indent="0">
              <a:buNone/>
              <a:defRPr sz="3200"/>
            </a:lvl1pPr>
            <a:lvl2pPr marL="457206" indent="0">
              <a:buNone/>
              <a:defRPr sz="2800"/>
            </a:lvl2pPr>
            <a:lvl3pPr marL="914412" indent="0">
              <a:buNone/>
              <a:defRPr sz="2400"/>
            </a:lvl3pPr>
            <a:lvl4pPr marL="1371617" indent="0">
              <a:buNone/>
              <a:defRPr sz="2000"/>
            </a:lvl4pPr>
            <a:lvl5pPr marL="1828823" indent="0">
              <a:buNone/>
              <a:defRPr sz="2000"/>
            </a:lvl5pPr>
            <a:lvl6pPr marL="2286029" indent="0">
              <a:buNone/>
              <a:defRPr sz="2000"/>
            </a:lvl6pPr>
            <a:lvl7pPr marL="2743235" indent="0">
              <a:buNone/>
              <a:defRPr sz="2000"/>
            </a:lvl7pPr>
            <a:lvl8pPr marL="3200440" indent="0">
              <a:buNone/>
              <a:defRPr sz="2000"/>
            </a:lvl8pPr>
            <a:lvl9pPr marL="3657646" indent="0">
              <a:buNone/>
              <a:defRPr sz="2000"/>
            </a:lvl9pPr>
          </a:lstStyle>
          <a:p>
            <a:endParaRPr lang="en-US"/>
          </a:p>
        </p:txBody>
      </p:sp>
      <p:sp>
        <p:nvSpPr>
          <p:cNvPr id="4" name="Text Placeholder 3"/>
          <p:cNvSpPr>
            <a:spLocks noGrp="1"/>
          </p:cNvSpPr>
          <p:nvPr>
            <p:ph type="body" sz="half" idx="2"/>
          </p:nvPr>
        </p:nvSpPr>
        <p:spPr>
          <a:xfrm>
            <a:off x="1506071" y="1667437"/>
            <a:ext cx="3265955" cy="4201554"/>
          </a:xfrm>
        </p:spPr>
        <p:txBody>
          <a:bodyPr/>
          <a:lstStyle>
            <a:lvl1pPr marL="0" indent="0">
              <a:buNone/>
              <a:defRPr sz="1600"/>
            </a:lvl1pPr>
            <a:lvl2pPr marL="457206" indent="0">
              <a:buNone/>
              <a:defRPr sz="1467"/>
            </a:lvl2pPr>
            <a:lvl3pPr marL="914412" indent="0">
              <a:buNone/>
              <a:defRPr sz="1200"/>
            </a:lvl3pPr>
            <a:lvl4pPr marL="1371617" indent="0">
              <a:buNone/>
              <a:defRPr sz="1067"/>
            </a:lvl4pPr>
            <a:lvl5pPr marL="1828823" indent="0">
              <a:buNone/>
              <a:defRPr sz="1067"/>
            </a:lvl5pPr>
            <a:lvl6pPr marL="2286029" indent="0">
              <a:buNone/>
              <a:defRPr sz="1067"/>
            </a:lvl6pPr>
            <a:lvl7pPr marL="2743235" indent="0">
              <a:buNone/>
              <a:defRPr sz="1067"/>
            </a:lvl7pPr>
            <a:lvl8pPr marL="3200440" indent="0">
              <a:buNone/>
              <a:defRPr sz="1067"/>
            </a:lvl8pPr>
            <a:lvl9pPr marL="3657646" indent="0">
              <a:buNone/>
              <a:defRPr sz="1067"/>
            </a:lvl9pPr>
          </a:lstStyle>
          <a:p>
            <a:pPr lvl="0"/>
            <a:r>
              <a:rPr lang="en-US"/>
              <a:t>Click to edit Master text styles</a:t>
            </a:r>
          </a:p>
        </p:txBody>
      </p:sp>
    </p:spTree>
    <p:extLst>
      <p:ext uri="{BB962C8B-B14F-4D97-AF65-F5344CB8AC3E}">
        <p14:creationId xmlns:p14="http://schemas.microsoft.com/office/powerpoint/2010/main" val="11977931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4119183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5"/>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10"/>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15979553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4"/>
            <a:ext cx="10363200" cy="1470026"/>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608" indent="0" algn="ctr">
              <a:buNone/>
              <a:defRPr>
                <a:solidFill>
                  <a:schemeClr val="tx1">
                    <a:tint val="75000"/>
                  </a:schemeClr>
                </a:solidFill>
              </a:defRPr>
            </a:lvl2pPr>
            <a:lvl3pPr marL="1219215" indent="0" algn="ctr">
              <a:buNone/>
              <a:defRPr>
                <a:solidFill>
                  <a:schemeClr val="tx1">
                    <a:tint val="75000"/>
                  </a:schemeClr>
                </a:solidFill>
              </a:defRPr>
            </a:lvl3pPr>
            <a:lvl4pPr marL="1828823" indent="0" algn="ctr">
              <a:buNone/>
              <a:defRPr>
                <a:solidFill>
                  <a:schemeClr val="tx1">
                    <a:tint val="75000"/>
                  </a:schemeClr>
                </a:solidFill>
              </a:defRPr>
            </a:lvl4pPr>
            <a:lvl5pPr marL="2438431" indent="0" algn="ctr">
              <a:buNone/>
              <a:defRPr>
                <a:solidFill>
                  <a:schemeClr val="tx1">
                    <a:tint val="75000"/>
                  </a:schemeClr>
                </a:solidFill>
              </a:defRPr>
            </a:lvl5pPr>
            <a:lvl6pPr marL="3048038" indent="0" algn="ctr">
              <a:buNone/>
              <a:defRPr>
                <a:solidFill>
                  <a:schemeClr val="tx1">
                    <a:tint val="75000"/>
                  </a:schemeClr>
                </a:solidFill>
              </a:defRPr>
            </a:lvl6pPr>
            <a:lvl7pPr marL="3657646" indent="0" algn="ctr">
              <a:buNone/>
              <a:defRPr>
                <a:solidFill>
                  <a:schemeClr val="tx1">
                    <a:tint val="75000"/>
                  </a:schemeClr>
                </a:solidFill>
              </a:defRPr>
            </a:lvl7pPr>
            <a:lvl8pPr marL="4267254" indent="0" algn="ctr">
              <a:buNone/>
              <a:defRPr>
                <a:solidFill>
                  <a:schemeClr val="tx1">
                    <a:tint val="75000"/>
                  </a:schemeClr>
                </a:solidFill>
              </a:defRPr>
            </a:lvl8pPr>
            <a:lvl9pPr marL="4876861"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3453080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
            <a:ext cx="10972800" cy="1143000"/>
          </a:xfrm>
        </p:spPr>
        <p:txBody>
          <a:bodyPr/>
          <a:lstStyle>
            <a:lvl1pPr algn="ctr">
              <a:defRPr b="1">
                <a:latin typeface="Raleway Light "/>
                <a:cs typeface="Raleway Light "/>
              </a:defRPr>
            </a:lvl1pPr>
          </a:lstStyle>
          <a:p>
            <a:r>
              <a:rPr lang="en-US"/>
              <a:t>Click to edit Master title style</a:t>
            </a:r>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34585470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608" indent="0">
              <a:buNone/>
              <a:defRPr sz="2400">
                <a:solidFill>
                  <a:schemeClr val="tx1">
                    <a:tint val="75000"/>
                  </a:schemeClr>
                </a:solidFill>
              </a:defRPr>
            </a:lvl2pPr>
            <a:lvl3pPr marL="1219215" indent="0">
              <a:buNone/>
              <a:defRPr sz="2134">
                <a:solidFill>
                  <a:schemeClr val="tx1">
                    <a:tint val="75000"/>
                  </a:schemeClr>
                </a:solidFill>
              </a:defRPr>
            </a:lvl3pPr>
            <a:lvl4pPr marL="1828823" indent="0">
              <a:buNone/>
              <a:defRPr sz="1867">
                <a:solidFill>
                  <a:schemeClr val="tx1">
                    <a:tint val="75000"/>
                  </a:schemeClr>
                </a:solidFill>
              </a:defRPr>
            </a:lvl4pPr>
            <a:lvl5pPr marL="2438431" indent="0">
              <a:buNone/>
              <a:defRPr sz="1867">
                <a:solidFill>
                  <a:schemeClr val="tx1">
                    <a:tint val="75000"/>
                  </a:schemeClr>
                </a:solidFill>
              </a:defRPr>
            </a:lvl5pPr>
            <a:lvl6pPr marL="3048038" indent="0">
              <a:buNone/>
              <a:defRPr sz="1867">
                <a:solidFill>
                  <a:schemeClr val="tx1">
                    <a:tint val="75000"/>
                  </a:schemeClr>
                </a:solidFill>
              </a:defRPr>
            </a:lvl6pPr>
            <a:lvl7pPr marL="3657646" indent="0">
              <a:buNone/>
              <a:defRPr sz="1867">
                <a:solidFill>
                  <a:schemeClr val="tx1">
                    <a:tint val="75000"/>
                  </a:schemeClr>
                </a:solidFill>
              </a:defRPr>
            </a:lvl7pPr>
            <a:lvl8pPr marL="4267254" indent="0">
              <a:buNone/>
              <a:defRPr sz="1867">
                <a:solidFill>
                  <a:schemeClr val="tx1">
                    <a:tint val="75000"/>
                  </a:schemeClr>
                </a:solidFill>
              </a:defRPr>
            </a:lvl8pPr>
            <a:lvl9pPr marL="4876861"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4"/>
            <a:ext cx="4945311" cy="475862"/>
          </a:xfrm>
          <a:prstGeom prst="rect">
            <a:avLst/>
          </a:prstGeom>
        </p:spPr>
      </p:pic>
    </p:spTree>
    <p:extLst>
      <p:ext uri="{BB962C8B-B14F-4D97-AF65-F5344CB8AC3E}">
        <p14:creationId xmlns:p14="http://schemas.microsoft.com/office/powerpoint/2010/main" val="18564806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0.xml"/><Relationship Id="rId1" Type="http://schemas.openxmlformats.org/officeDocument/2006/relationships/slideLayout" Target="../slideLayouts/slideLayout15.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1.xml"/><Relationship Id="rId1" Type="http://schemas.openxmlformats.org/officeDocument/2006/relationships/slideLayout" Target="../slideLayouts/slideLayout16.xml"/><Relationship Id="rId4" Type="http://schemas.openxmlformats.org/officeDocument/2006/relationships/image" Target="../media/image4.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2.xml"/><Relationship Id="rId1" Type="http://schemas.openxmlformats.org/officeDocument/2006/relationships/slideLayout" Target="../slideLayouts/slideLayout17.xml"/><Relationship Id="rId4" Type="http://schemas.openxmlformats.org/officeDocument/2006/relationships/image" Target="../media/image4.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4.png"/></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4.png"/></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theme" Target="../theme/theme1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image" Target="../media/image2.png"/><Relationship Id="rId4" Type="http://schemas.openxmlformats.org/officeDocument/2006/relationships/slideLayout" Target="../slideLayouts/slideLayout33.xml"/><Relationship Id="rId9"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7.jpeg"/><Relationship Id="rId5" Type="http://schemas.openxmlformats.org/officeDocument/2006/relationships/slideLayout" Target="../slideLayouts/slideLayout42.xml"/><Relationship Id="rId10" Type="http://schemas.openxmlformats.org/officeDocument/2006/relationships/theme" Target="../theme/theme18.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7.jpe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1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emf"/></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2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77.xml"/><Relationship Id="rId7" Type="http://schemas.openxmlformats.org/officeDocument/2006/relationships/theme" Target="../theme/theme2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4" Type="http://schemas.openxmlformats.org/officeDocument/2006/relationships/slideLayout" Target="../slideLayouts/slideLayout78.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image" Target="../media/image7.jpeg"/><Relationship Id="rId2" Type="http://schemas.openxmlformats.org/officeDocument/2006/relationships/slideLayout" Target="../slideLayouts/slideLayout82.xml"/><Relationship Id="rId16" Type="http://schemas.openxmlformats.org/officeDocument/2006/relationships/theme" Target="../theme/theme2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9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2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image" Target="../media/image7.jpeg"/><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image" Target="../media/image7.jpeg"/><Relationship Id="rId2" Type="http://schemas.openxmlformats.org/officeDocument/2006/relationships/slideLayout" Target="../slideLayouts/slideLayout115.xml"/><Relationship Id="rId16" Type="http://schemas.openxmlformats.org/officeDocument/2006/relationships/theme" Target="../theme/theme2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5" Type="http://schemas.openxmlformats.org/officeDocument/2006/relationships/slideLayout" Target="../slideLayouts/slideLayout133.xml"/><Relationship Id="rId10" Type="http://schemas.openxmlformats.org/officeDocument/2006/relationships/image" Target="../media/image2.png"/><Relationship Id="rId4" Type="http://schemas.openxmlformats.org/officeDocument/2006/relationships/slideLayout" Target="../slideLayouts/slideLayout132.xml"/><Relationship Id="rId9" Type="http://schemas.openxmlformats.org/officeDocument/2006/relationships/image" Target="../media/image10.jpeg"/></Relationships>
</file>

<file path=ppt/slideMasters/_rels/slideMaster27.xml.rels><?xml version="1.0" encoding="UTF-8" standalone="yes"?>
<Relationships xmlns="http://schemas.openxmlformats.org/package/2006/relationships"><Relationship Id="rId3" Type="http://schemas.openxmlformats.org/officeDocument/2006/relationships/theme" Target="../theme/theme27.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4"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3" Type="http://schemas.openxmlformats.org/officeDocument/2006/relationships/theme" Target="../theme/theme28.xml"/><Relationship Id="rId2" Type="http://schemas.openxmlformats.org/officeDocument/2006/relationships/slideLayout" Target="../slideLayouts/slideLayout139.xml"/><Relationship Id="rId1" Type="http://schemas.openxmlformats.org/officeDocument/2006/relationships/slideLayout" Target="../slideLayouts/slideLayout138.xml"/></Relationships>
</file>

<file path=ppt/slideMasters/_rels/slideMaster29.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5" Type="http://schemas.openxmlformats.org/officeDocument/2006/relationships/image" Target="../media/image2.png"/><Relationship Id="rId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image" Target="../media/image11.jpeg"/><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theme" Target="../theme/theme30.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_rels/slideMaster31.xml.rels><?xml version="1.0" encoding="UTF-8" standalone="yes"?>
<Relationships xmlns="http://schemas.openxmlformats.org/package/2006/relationships"><Relationship Id="rId8" Type="http://schemas.openxmlformats.org/officeDocument/2006/relationships/theme" Target="../theme/theme3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5" Type="http://schemas.openxmlformats.org/officeDocument/2006/relationships/slideLayout" Target="../slideLayouts/slideLayout158.xml"/><Relationship Id="rId4" Type="http://schemas.openxmlformats.org/officeDocument/2006/relationships/slideLayout" Target="../slideLayouts/slideLayout157.xml"/><Relationship Id="rId9" Type="http://schemas.openxmlformats.org/officeDocument/2006/relationships/image" Target="../media/image13.emf"/></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4" Type="http://schemas.openxmlformats.org/officeDocument/2006/relationships/image" Target="../media/image2.png"/></Relationships>
</file>

<file path=ppt/slideMasters/_rels/slideMaster3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165.xml"/><Relationship Id="rId7" Type="http://schemas.openxmlformats.org/officeDocument/2006/relationships/theme" Target="../theme/theme33.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5" Type="http://schemas.openxmlformats.org/officeDocument/2006/relationships/slideLayout" Target="../slideLayouts/slideLayout167.xml"/><Relationship Id="rId4" Type="http://schemas.openxmlformats.org/officeDocument/2006/relationships/slideLayout" Target="../slideLayouts/slideLayout166.xml"/><Relationship Id="rId9" Type="http://schemas.openxmlformats.org/officeDocument/2006/relationships/image" Target="../media/image2.png"/></Relationships>
</file>

<file path=ppt/slideMasters/_rels/slideMaster34.xml.rels><?xml version="1.0" encoding="UTF-8" standalone="yes"?>
<Relationships xmlns="http://schemas.openxmlformats.org/package/2006/relationships"><Relationship Id="rId3" Type="http://schemas.openxmlformats.org/officeDocument/2006/relationships/theme" Target="../theme/theme34.xml"/><Relationship Id="rId2" Type="http://schemas.openxmlformats.org/officeDocument/2006/relationships/slideLayout" Target="../slideLayouts/slideLayout170.xml"/><Relationship Id="rId1" Type="http://schemas.openxmlformats.org/officeDocument/2006/relationships/slideLayout" Target="../slideLayouts/slideLayout169.xml"/></Relationships>
</file>

<file path=ppt/slideMasters/_rels/slideMaster35.xml.rels><?xml version="1.0" encoding="UTF-8" standalone="yes"?>
<Relationships xmlns="http://schemas.openxmlformats.org/package/2006/relationships"><Relationship Id="rId8" Type="http://schemas.openxmlformats.org/officeDocument/2006/relationships/theme" Target="../theme/theme35.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4" Type="http://schemas.openxmlformats.org/officeDocument/2006/relationships/slideLayout" Target="../slideLayouts/slideLayout174.xml"/><Relationship Id="rId9" Type="http://schemas.openxmlformats.org/officeDocument/2006/relationships/image" Target="../media/image2.png"/></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36.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image" Target="../media/image16.emf"/><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image" Target="../media/image15.png"/><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image" Target="../media/image14.jpeg"/><Relationship Id="rId5" Type="http://schemas.openxmlformats.org/officeDocument/2006/relationships/slideLayout" Target="../slideLayouts/slideLayout193.xml"/><Relationship Id="rId10" Type="http://schemas.openxmlformats.org/officeDocument/2006/relationships/theme" Target="../theme/theme37.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image" Target="../media/image14.jpeg"/><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theme" Target="../theme/theme38.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image" Target="../media/image16.emf"/><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image" Target="../media/image15.png"/></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216.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image" Target="../media/image2.png"/><Relationship Id="rId5" Type="http://schemas.openxmlformats.org/officeDocument/2006/relationships/slideLayout" Target="../slideLayouts/slideLayout213.xml"/><Relationship Id="rId10" Type="http://schemas.openxmlformats.org/officeDocument/2006/relationships/image" Target="../media/image10.jpeg"/><Relationship Id="rId4" Type="http://schemas.openxmlformats.org/officeDocument/2006/relationships/slideLayout" Target="../slideLayouts/slideLayout212.xml"/><Relationship Id="rId9"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0.xml.rels><?xml version="1.0" encoding="UTF-8" standalone="yes"?>
<Relationships xmlns="http://schemas.openxmlformats.org/package/2006/relationships"><Relationship Id="rId3" Type="http://schemas.openxmlformats.org/officeDocument/2006/relationships/slideLayout" Target="../slideLayouts/slideLayout219.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image" Target="../media/image2.png"/><Relationship Id="rId5" Type="http://schemas.openxmlformats.org/officeDocument/2006/relationships/theme" Target="../theme/theme40.xml"/><Relationship Id="rId4" Type="http://schemas.openxmlformats.org/officeDocument/2006/relationships/slideLayout" Target="../slideLayouts/slideLayout22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13.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9.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1" y="0"/>
            <a:ext cx="12188952"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908253310"/>
      </p:ext>
    </p:extLst>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0" name="Rectangle 9"/>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478521"/>
      </p:ext>
    </p:extLst>
  </p:cSld>
  <p:clrMap bg1="lt1" tx1="dk1" bg2="lt2" tx2="dk2" accent1="accent1" accent2="accent2" accent3="accent3" accent4="accent4" accent5="accent5" accent6="accent6" hlink="hlink" folHlink="folHlink"/>
  <p:sldLayoutIdLst>
    <p:sldLayoutId id="214748366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0" name="Rectangle 9"/>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443242" y="6308242"/>
            <a:ext cx="1368614" cy="339229"/>
          </a:xfrm>
          <a:prstGeom prst="rect">
            <a:avLst/>
          </a:prstGeom>
        </p:spPr>
      </p:pic>
    </p:spTree>
    <p:extLst>
      <p:ext uri="{BB962C8B-B14F-4D97-AF65-F5344CB8AC3E}">
        <p14:creationId xmlns:p14="http://schemas.microsoft.com/office/powerpoint/2010/main" val="1894015428"/>
      </p:ext>
    </p:extLst>
  </p:cSld>
  <p:clrMap bg1="lt1" tx1="dk1" bg2="lt2" tx2="dk2" accent1="accent1" accent2="accent2" accent3="accent3" accent4="accent4" accent5="accent5" accent6="accent6" hlink="hlink" folHlink="folHlink"/>
  <p:sldLayoutIdLst>
    <p:sldLayoutId id="2147483671"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0" name="Rectangle 9"/>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443242" y="6308242"/>
            <a:ext cx="1368614" cy="339229"/>
          </a:xfrm>
          <a:prstGeom prst="rect">
            <a:avLst/>
          </a:prstGeom>
        </p:spPr>
      </p:pic>
    </p:spTree>
    <p:extLst>
      <p:ext uri="{BB962C8B-B14F-4D97-AF65-F5344CB8AC3E}">
        <p14:creationId xmlns:p14="http://schemas.microsoft.com/office/powerpoint/2010/main" val="969653511"/>
      </p:ext>
    </p:extLst>
  </p:cSld>
  <p:clrMap bg1="lt1" tx1="dk1" bg2="lt2" tx2="dk2" accent1="accent1" accent2="accent2" accent3="accent3" accent4="accent4" accent5="accent5" accent6="accent6" hlink="hlink" folHlink="folHlink"/>
  <p:sldLayoutIdLst>
    <p:sldLayoutId id="2147483673"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rot="5400000">
            <a:off x="5899485" y="578371"/>
            <a:ext cx="393030"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rot="5400000">
            <a:off x="5899485" y="198226"/>
            <a:ext cx="393030"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443242" y="6308242"/>
            <a:ext cx="1368614" cy="339229"/>
          </a:xfrm>
          <a:prstGeom prst="rect">
            <a:avLst/>
          </a:prstGeom>
        </p:spPr>
      </p:pic>
    </p:spTree>
    <p:extLst>
      <p:ext uri="{BB962C8B-B14F-4D97-AF65-F5344CB8AC3E}">
        <p14:creationId xmlns:p14="http://schemas.microsoft.com/office/powerpoint/2010/main" val="1716586922"/>
      </p:ext>
    </p:extLst>
  </p:cSld>
  <p:clrMap bg1="lt1" tx1="dk1" bg2="lt2" tx2="dk2" accent1="accent1" accent2="accent2" accent3="accent3" accent4="accent4" accent5="accent5" accent6="accent6" hlink="hlink" folHlink="folHlink"/>
  <p:sldLayoutIdLst>
    <p:sldLayoutId id="2147483675" r:id="rId1"/>
    <p:sldLayoutId id="2147483817"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rot="5400000">
            <a:off x="5899485" y="578371"/>
            <a:ext cx="393030"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rot="5400000">
            <a:off x="5899485" y="198226"/>
            <a:ext cx="393030"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443242" y="6308242"/>
            <a:ext cx="1368614" cy="339229"/>
          </a:xfrm>
          <a:prstGeom prst="rect">
            <a:avLst/>
          </a:prstGeom>
        </p:spPr>
      </p:pic>
    </p:spTree>
    <p:extLst>
      <p:ext uri="{BB962C8B-B14F-4D97-AF65-F5344CB8AC3E}">
        <p14:creationId xmlns:p14="http://schemas.microsoft.com/office/powerpoint/2010/main" val="888323670"/>
      </p:ext>
    </p:extLst>
  </p:cSld>
  <p:clrMap bg1="lt1" tx1="dk1" bg2="lt2" tx2="dk2" accent1="accent1" accent2="accent2" accent3="accent3" accent4="accent4" accent5="accent5" accent6="accent6" hlink="hlink" folHlink="folHlink"/>
  <p:sldLayoutIdLst>
    <p:sldLayoutId id="2147483679" r:id="rId1"/>
    <p:sldLayoutId id="214748381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383703"/>
      </p:ext>
    </p:extLst>
  </p:cSld>
  <p:clrMap bg1="lt1" tx1="dk1" bg2="lt2" tx2="dk2" accent1="accent1" accent2="accent2" accent3="accent3" accent4="accent4" accent5="accent5" accent6="accent6" hlink="hlink" folHlink="folHlink"/>
  <p:sldLayoutIdLst>
    <p:sldLayoutId id="2147483677" r:id="rId1"/>
    <p:sldLayoutId id="2147483819"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419536"/>
      </p:ext>
    </p:extLst>
  </p:cSld>
  <p:clrMap bg1="lt1" tx1="dk1" bg2="lt2" tx2="dk2" accent1="accent1" accent2="accent2" accent3="accent3" accent4="accent4" accent5="accent5" accent6="accent6" hlink="hlink" folHlink="folHlink"/>
  <p:sldLayoutIdLst>
    <p:sldLayoutId id="2147483681" r:id="rId1"/>
    <p:sldLayoutId id="2147483829" r:id="rId2"/>
    <p:sldLayoutId id="2147483830" r:id="rId3"/>
    <p:sldLayoutId id="2147483831" r:id="rId4"/>
    <p:sldLayoutId id="2147483832" r:id="rId5"/>
    <p:sldLayoutId id="214748383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p:pic>
        <p:nvPicPr>
          <p:cNvPr id="8" name="Picture 7"/>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1632872189"/>
      </p:ext>
    </p:extLst>
  </p:cSld>
  <p:clrMap bg1="lt1" tx1="dk1" bg2="lt2" tx2="dk2" accent1="accent1" accent2="accent2" accent3="accent3" accent4="accent4" accent5="accent5" accent6="accent6" hlink="hlink" folHlink="folHlink"/>
  <p:sldLayoutIdLst>
    <p:sldLayoutId id="2147483687" r:id="rId1"/>
    <p:sldLayoutId id="2147483689" r:id="rId2"/>
    <p:sldLayoutId id="2147483690" r:id="rId3"/>
    <p:sldLayoutId id="2147483692" r:id="rId4"/>
    <p:sldLayoutId id="2147483693" r:id="rId5"/>
    <p:sldLayoutId id="2147483694" r:id="rId6"/>
    <p:sldLayoutId id="2147483821" r:id="rId7"/>
    <p:sldLayoutId id="2147483822"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32427"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1938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471440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3" r:id="rId7"/>
    <p:sldLayoutId id="2147483704" r:id="rId8"/>
    <p:sldLayoutId id="2147483705" r:id="rId9"/>
  </p:sldLayoutIdLst>
  <p:hf sldNum="0" hdr="0" ftr="0" dt="0"/>
  <p:txStyles>
    <p:titleStyle>
      <a:lvl1pPr algn="ctr" defTabSz="609585" rtl="0" eaLnBrk="1" latinLnBrk="0" hangingPunct="1">
        <a:spcBef>
          <a:spcPct val="0"/>
        </a:spcBef>
        <a:buNone/>
        <a:defRPr sz="4267" b="1" kern="1200">
          <a:solidFill>
            <a:schemeClr val="tx1"/>
          </a:solidFill>
          <a:latin typeface="Raleway Light"/>
          <a:ea typeface="+mj-ea"/>
          <a:cs typeface="Raleway Light"/>
        </a:defRPr>
      </a:lvl1pPr>
    </p:titleStyle>
    <p:bodyStyle>
      <a:lvl1pPr marL="908028" indent="-457189" algn="l" defTabSz="609585" rtl="0" eaLnBrk="1" latinLnBrk="0" hangingPunct="1">
        <a:spcBef>
          <a:spcPct val="20000"/>
        </a:spcBef>
        <a:buFont typeface="Arial"/>
        <a:buChar char="•"/>
        <a:defRPr sz="3733" kern="1200">
          <a:solidFill>
            <a:schemeClr val="tx1"/>
          </a:solidFill>
          <a:latin typeface="Helvetica Light"/>
          <a:ea typeface="+mn-ea"/>
          <a:cs typeface="Helvetica Light"/>
        </a:defRPr>
      </a:lvl1pPr>
      <a:lvl2pPr marL="1371566" indent="-380990" algn="l" defTabSz="609585" rtl="0" eaLnBrk="1" latinLnBrk="0" hangingPunct="1">
        <a:spcBef>
          <a:spcPct val="20000"/>
        </a:spcBef>
        <a:buFont typeface="Arial"/>
        <a:buChar char="–"/>
        <a:defRPr sz="3200" kern="1200">
          <a:solidFill>
            <a:schemeClr val="tx1"/>
          </a:solidFill>
          <a:latin typeface="Helvetica Light"/>
          <a:ea typeface="+mn-ea"/>
          <a:cs typeface="Helvetica Light"/>
        </a:defRPr>
      </a:lvl2pPr>
      <a:lvl3pPr marL="1830872" indent="-300559"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3pPr>
      <a:lvl4pPr marL="2444690"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4pPr>
      <a:lvl5pPr marL="3037341" indent="-304792" algn="l" defTabSz="609585" rtl="0" eaLnBrk="1" latinLnBrk="0" hangingPunct="1">
        <a:spcBef>
          <a:spcPct val="20000"/>
        </a:spcBef>
        <a:buFont typeface="Arial"/>
        <a:buChar char="»"/>
        <a:defRPr sz="2667" kern="1200">
          <a:solidFill>
            <a:schemeClr val="tx1"/>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2428"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1938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iocomplexity-PP-SectionTitle10-SDAL-BKGD-Light_2015-11.jpg"/>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32428" y="25400"/>
            <a:ext cx="12159575" cy="6858000"/>
          </a:xfrm>
          <a:prstGeom prst="rect">
            <a:avLst/>
          </a:prstGeom>
        </p:spPr>
      </p:pic>
    </p:spTree>
    <p:extLst>
      <p:ext uri="{BB962C8B-B14F-4D97-AF65-F5344CB8AC3E}">
        <p14:creationId xmlns:p14="http://schemas.microsoft.com/office/powerpoint/2010/main" val="5453012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823" r:id="rId10"/>
    <p:sldLayoutId id="2147483824" r:id="rId11"/>
  </p:sldLayoutIdLst>
  <p:hf sldNum="0" hdr="0" ftr="0" dt="0"/>
  <p:txStyles>
    <p:titleStyle>
      <a:lvl1pPr algn="ctr" defTabSz="609593" rtl="0" eaLnBrk="1" latinLnBrk="0" hangingPunct="1">
        <a:spcBef>
          <a:spcPct val="0"/>
        </a:spcBef>
        <a:buNone/>
        <a:defRPr sz="4267" b="1" kern="1200">
          <a:solidFill>
            <a:schemeClr val="tx1"/>
          </a:solidFill>
          <a:latin typeface="Raleway Light"/>
          <a:ea typeface="+mj-ea"/>
          <a:cs typeface="Raleway Light"/>
        </a:defRPr>
      </a:lvl1pPr>
    </p:titleStyle>
    <p:bodyStyle>
      <a:lvl1pPr marL="908040" indent="-457195" algn="l" defTabSz="609593" rtl="0" eaLnBrk="1" latinLnBrk="0" hangingPunct="1">
        <a:spcBef>
          <a:spcPct val="20000"/>
        </a:spcBef>
        <a:buFont typeface="Arial"/>
        <a:buChar char="•"/>
        <a:defRPr sz="3734" kern="1200">
          <a:solidFill>
            <a:schemeClr val="tx1"/>
          </a:solidFill>
          <a:latin typeface="Helvetica Light"/>
          <a:ea typeface="+mn-ea"/>
          <a:cs typeface="Helvetica Light"/>
        </a:defRPr>
      </a:lvl1pPr>
      <a:lvl2pPr marL="1371584" indent="-380996" algn="l" defTabSz="609593" rtl="0" eaLnBrk="1" latinLnBrk="0" hangingPunct="1">
        <a:spcBef>
          <a:spcPct val="20000"/>
        </a:spcBef>
        <a:buFont typeface="Arial"/>
        <a:buChar char="–"/>
        <a:defRPr sz="3200" kern="1200">
          <a:solidFill>
            <a:schemeClr val="tx1"/>
          </a:solidFill>
          <a:latin typeface="Helvetica Light"/>
          <a:ea typeface="+mn-ea"/>
          <a:cs typeface="Helvetica Light"/>
        </a:defRPr>
      </a:lvl2pPr>
      <a:lvl3pPr marL="1830895" indent="-300563" algn="l" defTabSz="609593" rtl="0" eaLnBrk="1" latinLnBrk="0" hangingPunct="1">
        <a:spcBef>
          <a:spcPct val="20000"/>
        </a:spcBef>
        <a:buFont typeface="Arial"/>
        <a:buChar char="•"/>
        <a:defRPr sz="2667" kern="1200">
          <a:solidFill>
            <a:schemeClr val="tx1"/>
          </a:solidFill>
          <a:latin typeface="Helvetica Light"/>
          <a:ea typeface="+mn-ea"/>
          <a:cs typeface="Helvetica Light"/>
        </a:defRPr>
      </a:lvl3pPr>
      <a:lvl4pPr marL="2444721" indent="-304796" algn="l" defTabSz="609593" rtl="0" eaLnBrk="1" latinLnBrk="0" hangingPunct="1">
        <a:spcBef>
          <a:spcPct val="20000"/>
        </a:spcBef>
        <a:buFont typeface="Arial"/>
        <a:buChar char="–"/>
        <a:defRPr sz="2667" kern="1200">
          <a:solidFill>
            <a:schemeClr val="tx1"/>
          </a:solidFill>
          <a:latin typeface="Helvetica Light"/>
          <a:ea typeface="+mn-ea"/>
          <a:cs typeface="Helvetica Light"/>
        </a:defRPr>
      </a:lvl4pPr>
      <a:lvl5pPr marL="3037380" indent="-304796" algn="l" defTabSz="609593" rtl="0" eaLnBrk="1" latinLnBrk="0" hangingPunct="1">
        <a:spcBef>
          <a:spcPct val="20000"/>
        </a:spcBef>
        <a:buFont typeface="Arial"/>
        <a:buChar char="»"/>
        <a:defRPr sz="2667" kern="1200">
          <a:solidFill>
            <a:schemeClr val="tx1"/>
          </a:solidFill>
          <a:latin typeface="Helvetica Light"/>
          <a:ea typeface="+mn-ea"/>
          <a:cs typeface="Helvetica Light"/>
        </a:defRPr>
      </a:lvl5pPr>
      <a:lvl6pPr marL="3352758" indent="-304796" algn="l" defTabSz="609593" rtl="0" eaLnBrk="1" latinLnBrk="0" hangingPunct="1">
        <a:spcBef>
          <a:spcPct val="20000"/>
        </a:spcBef>
        <a:buFont typeface="Arial"/>
        <a:buChar char="•"/>
        <a:defRPr sz="2667" kern="1200">
          <a:solidFill>
            <a:schemeClr val="tx1"/>
          </a:solidFill>
          <a:latin typeface="+mn-lt"/>
          <a:ea typeface="+mn-ea"/>
          <a:cs typeface="+mn-cs"/>
        </a:defRPr>
      </a:lvl6pPr>
      <a:lvl7pPr marL="3962351" indent="-304796" algn="l" defTabSz="609593" rtl="0" eaLnBrk="1" latinLnBrk="0" hangingPunct="1">
        <a:spcBef>
          <a:spcPct val="20000"/>
        </a:spcBef>
        <a:buFont typeface="Arial"/>
        <a:buChar char="•"/>
        <a:defRPr sz="2667" kern="1200">
          <a:solidFill>
            <a:schemeClr val="tx1"/>
          </a:solidFill>
          <a:latin typeface="+mn-lt"/>
          <a:ea typeface="+mn-ea"/>
          <a:cs typeface="+mn-cs"/>
        </a:defRPr>
      </a:lvl7pPr>
      <a:lvl8pPr marL="4571944" indent="-304796" algn="l" defTabSz="609593" rtl="0" eaLnBrk="1" latinLnBrk="0" hangingPunct="1">
        <a:spcBef>
          <a:spcPct val="20000"/>
        </a:spcBef>
        <a:buFont typeface="Arial"/>
        <a:buChar char="•"/>
        <a:defRPr sz="2667" kern="1200">
          <a:solidFill>
            <a:schemeClr val="tx1"/>
          </a:solidFill>
          <a:latin typeface="+mn-lt"/>
          <a:ea typeface="+mn-ea"/>
          <a:cs typeface="+mn-cs"/>
        </a:defRPr>
      </a:lvl8pPr>
      <a:lvl9pPr marL="5181536" indent="-304796" algn="l" defTabSz="609593"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93" rtl="0" eaLnBrk="1" latinLnBrk="0" hangingPunct="1">
        <a:defRPr sz="2400" kern="1200">
          <a:solidFill>
            <a:schemeClr val="tx1"/>
          </a:solidFill>
          <a:latin typeface="+mn-lt"/>
          <a:ea typeface="+mn-ea"/>
          <a:cs typeface="+mn-cs"/>
        </a:defRPr>
      </a:lvl1pPr>
      <a:lvl2pPr marL="609593" algn="l" defTabSz="609593" rtl="0" eaLnBrk="1" latinLnBrk="0" hangingPunct="1">
        <a:defRPr sz="2400" kern="1200">
          <a:solidFill>
            <a:schemeClr val="tx1"/>
          </a:solidFill>
          <a:latin typeface="+mn-lt"/>
          <a:ea typeface="+mn-ea"/>
          <a:cs typeface="+mn-cs"/>
        </a:defRPr>
      </a:lvl2pPr>
      <a:lvl3pPr marL="1219186" algn="l" defTabSz="609593" rtl="0" eaLnBrk="1" latinLnBrk="0" hangingPunct="1">
        <a:defRPr sz="2400" kern="1200">
          <a:solidFill>
            <a:schemeClr val="tx1"/>
          </a:solidFill>
          <a:latin typeface="+mn-lt"/>
          <a:ea typeface="+mn-ea"/>
          <a:cs typeface="+mn-cs"/>
        </a:defRPr>
      </a:lvl3pPr>
      <a:lvl4pPr marL="1828778" algn="l" defTabSz="609593" rtl="0" eaLnBrk="1" latinLnBrk="0" hangingPunct="1">
        <a:defRPr sz="2400" kern="1200">
          <a:solidFill>
            <a:schemeClr val="tx1"/>
          </a:solidFill>
          <a:latin typeface="+mn-lt"/>
          <a:ea typeface="+mn-ea"/>
          <a:cs typeface="+mn-cs"/>
        </a:defRPr>
      </a:lvl4pPr>
      <a:lvl5pPr marL="2438369" algn="l" defTabSz="609593" rtl="0" eaLnBrk="1" latinLnBrk="0" hangingPunct="1">
        <a:defRPr sz="2400" kern="1200">
          <a:solidFill>
            <a:schemeClr val="tx1"/>
          </a:solidFill>
          <a:latin typeface="+mn-lt"/>
          <a:ea typeface="+mn-ea"/>
          <a:cs typeface="+mn-cs"/>
        </a:defRPr>
      </a:lvl5pPr>
      <a:lvl6pPr marL="3047962" algn="l" defTabSz="609593" rtl="0" eaLnBrk="1" latinLnBrk="0" hangingPunct="1">
        <a:defRPr sz="2400" kern="1200">
          <a:solidFill>
            <a:schemeClr val="tx1"/>
          </a:solidFill>
          <a:latin typeface="+mn-lt"/>
          <a:ea typeface="+mn-ea"/>
          <a:cs typeface="+mn-cs"/>
        </a:defRPr>
      </a:lvl6pPr>
      <a:lvl7pPr marL="3657555" algn="l" defTabSz="609593" rtl="0" eaLnBrk="1" latinLnBrk="0" hangingPunct="1">
        <a:defRPr sz="2400" kern="1200">
          <a:solidFill>
            <a:schemeClr val="tx1"/>
          </a:solidFill>
          <a:latin typeface="+mn-lt"/>
          <a:ea typeface="+mn-ea"/>
          <a:cs typeface="+mn-cs"/>
        </a:defRPr>
      </a:lvl7pPr>
      <a:lvl8pPr marL="4267147" algn="l" defTabSz="609593" rtl="0" eaLnBrk="1" latinLnBrk="0" hangingPunct="1">
        <a:defRPr sz="2400" kern="1200">
          <a:solidFill>
            <a:schemeClr val="tx1"/>
          </a:solidFill>
          <a:latin typeface="+mn-lt"/>
          <a:ea typeface="+mn-ea"/>
          <a:cs typeface="+mn-cs"/>
        </a:defRPr>
      </a:lvl8pPr>
      <a:lvl9pPr marL="4876740" algn="l" defTabSz="60959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pic>
        <p:nvPicPr>
          <p:cNvPr id="11" name="Picture 10"/>
          <p:cNvPicPr>
            <a:picLocks noChangeAspect="1"/>
          </p:cNvPicPr>
          <p:nvPr userDrawn="1"/>
        </p:nvPicPr>
        <p:blipFill>
          <a:blip r:embed="rId4"/>
          <a:stretch>
            <a:fillRect/>
          </a:stretch>
        </p:blipFill>
        <p:spPr>
          <a:xfrm>
            <a:off x="5482669" y="5126805"/>
            <a:ext cx="1603756" cy="1005940"/>
          </a:xfrm>
          <a:prstGeom prst="rect">
            <a:avLst/>
          </a:prstGeom>
        </p:spPr>
      </p:pic>
    </p:spTree>
    <p:extLst>
      <p:ext uri="{BB962C8B-B14F-4D97-AF65-F5344CB8AC3E}">
        <p14:creationId xmlns:p14="http://schemas.microsoft.com/office/powerpoint/2010/main" val="191790679"/>
      </p:ext>
    </p:extLst>
  </p:cSld>
  <p:clrMap bg1="lt1" tx1="dk1" bg2="lt2" tx2="dk2" accent1="accent1" accent2="accent2" accent3="accent3" accent4="accent4" accent5="accent5" accent6="accent6" hlink="hlink" folHlink="folHlink"/>
  <p:sldLayoutIdLst>
    <p:sldLayoutId id="2147483653"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341438"/>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93125"/>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826" r:id="rId15"/>
    <p:sldLayoutId id="2147483827" r:id="rId16"/>
    <p:sldLayoutId id="2147483828" r:id="rId17"/>
  </p:sldLayoutIdLst>
  <p:hf sldNum="0" hdr="0" ftr="0" dt="0"/>
  <p:txStyles>
    <p:titleStyle>
      <a:lvl1pPr algn="r" defTabSz="609585" rtl="0" eaLnBrk="1" latinLnBrk="0" hangingPunct="1">
        <a:spcBef>
          <a:spcPct val="0"/>
        </a:spcBef>
        <a:buNone/>
        <a:defRPr sz="4267" b="0" kern="1200">
          <a:solidFill>
            <a:schemeClr val="tx1"/>
          </a:solidFill>
          <a:latin typeface="Gill Sans"/>
          <a:ea typeface="+mj-ea"/>
          <a:cs typeface="Gill Sans"/>
        </a:defRPr>
      </a:lvl1pPr>
    </p:titleStyle>
    <p:bodyStyle>
      <a:lvl1pPr marL="908028" indent="-457189" algn="l" defTabSz="609585" rtl="0" eaLnBrk="1" latinLnBrk="0" hangingPunct="1">
        <a:spcBef>
          <a:spcPct val="20000"/>
        </a:spcBef>
        <a:buFont typeface="Arial"/>
        <a:buChar char="•"/>
        <a:defRPr sz="3733" kern="1200">
          <a:solidFill>
            <a:schemeClr val="tx1"/>
          </a:solidFill>
          <a:latin typeface="Gill Sans Light"/>
          <a:ea typeface="+mn-ea"/>
          <a:cs typeface="Gill Sans Light"/>
        </a:defRPr>
      </a:lvl1pPr>
      <a:lvl2pPr marL="1371566" indent="-380990" algn="l" defTabSz="609585" rtl="0" eaLnBrk="1" latinLnBrk="0" hangingPunct="1">
        <a:spcBef>
          <a:spcPct val="20000"/>
        </a:spcBef>
        <a:buFont typeface="Arial"/>
        <a:buChar char="–"/>
        <a:defRPr sz="3200" kern="1200">
          <a:solidFill>
            <a:schemeClr val="tx1"/>
          </a:solidFill>
          <a:latin typeface="Gill Sans Light"/>
          <a:ea typeface="+mn-ea"/>
          <a:cs typeface="Gill Sans Light"/>
        </a:defRPr>
      </a:lvl2pPr>
      <a:lvl3pPr marL="1830872" indent="-300559" algn="l" defTabSz="609585" rtl="0" eaLnBrk="1" latinLnBrk="0" hangingPunct="1">
        <a:spcBef>
          <a:spcPct val="20000"/>
        </a:spcBef>
        <a:buFont typeface="Arial"/>
        <a:buChar char="•"/>
        <a:defRPr sz="2667" kern="1200">
          <a:solidFill>
            <a:schemeClr val="tx1"/>
          </a:solidFill>
          <a:latin typeface="Gill Sans Light"/>
          <a:ea typeface="+mn-ea"/>
          <a:cs typeface="Gill Sans Light"/>
        </a:defRPr>
      </a:lvl3pPr>
      <a:lvl4pPr marL="2444690" indent="-304792" algn="l" defTabSz="609585" rtl="0" eaLnBrk="1" latinLnBrk="0" hangingPunct="1">
        <a:spcBef>
          <a:spcPct val="20000"/>
        </a:spcBef>
        <a:buFont typeface="Arial"/>
        <a:buChar char="–"/>
        <a:defRPr sz="2667" kern="1200">
          <a:solidFill>
            <a:schemeClr val="tx1"/>
          </a:solidFill>
          <a:latin typeface="Gill Sans Light"/>
          <a:ea typeface="+mn-ea"/>
          <a:cs typeface="Gill Sans Light"/>
        </a:defRPr>
      </a:lvl4pPr>
      <a:lvl5pPr marL="3037341" indent="-304792" algn="l" defTabSz="609585" rtl="0" eaLnBrk="1" latinLnBrk="0" hangingPunct="1">
        <a:spcBef>
          <a:spcPct val="20000"/>
        </a:spcBef>
        <a:buFont typeface="Arial"/>
        <a:buChar char="»"/>
        <a:defRPr sz="2667" kern="1200">
          <a:solidFill>
            <a:schemeClr val="tx1"/>
          </a:solidFill>
          <a:latin typeface="Gill Sans Light"/>
          <a:ea typeface="+mn-ea"/>
          <a:cs typeface="Gill Sans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609585"/>
            <a:endParaRPr lang="en-US">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609585"/>
            <a:r>
              <a:rPr lang="uk-UA">
                <a:solidFill>
                  <a:prstClr val="black">
                    <a:tint val="75000"/>
                  </a:prstClr>
                </a:solidFill>
              </a:rPr>
              <a:t>‹#›</a:t>
            </a: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defTabSz="609585"/>
            <a:fld id="{C2A5DF18-8519-FC43-AA94-CBF4177941FF}" type="slidenum">
              <a:rPr lang="en-US" smtClean="0">
                <a:solidFill>
                  <a:prstClr val="black">
                    <a:tint val="75000"/>
                  </a:prstClr>
                </a:solidFill>
              </a:rPr>
              <a:pPr defTabSz="609585"/>
              <a:t>‹#›</a:t>
            </a:fld>
            <a:endParaRPr lang="en-US">
              <a:solidFill>
                <a:prstClr val="black">
                  <a:tint val="75000"/>
                </a:prstClr>
              </a:solidFill>
            </a:endParaRPr>
          </a:p>
        </p:txBody>
      </p:sp>
    </p:spTree>
    <p:extLst>
      <p:ext uri="{BB962C8B-B14F-4D97-AF65-F5344CB8AC3E}">
        <p14:creationId xmlns:p14="http://schemas.microsoft.com/office/powerpoint/2010/main" val="43610571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Lst>
  <p:hf hdr="0" ftr="0" dt="0"/>
  <p:txStyles>
    <p:titleStyle>
      <a:lvl1pPr algn="ctr" defTabSz="609585" rtl="0" eaLnBrk="1" latinLnBrk="0" hangingPunct="1">
        <a:spcBef>
          <a:spcPct val="0"/>
        </a:spcBef>
        <a:buNone/>
        <a:defRPr sz="4267" b="0" i="0" kern="1200">
          <a:solidFill>
            <a:schemeClr val="tx1"/>
          </a:solidFill>
          <a:latin typeface="Helvetica"/>
          <a:ea typeface="+mj-ea"/>
          <a:cs typeface="Helvetica"/>
        </a:defRPr>
      </a:lvl1pPr>
    </p:titleStyle>
    <p:bodyStyle>
      <a:lvl1pPr marL="457189" indent="-457189" algn="l" defTabSz="609585" rtl="0" eaLnBrk="1" latinLnBrk="0" hangingPunct="1">
        <a:spcBef>
          <a:spcPct val="20000"/>
        </a:spcBef>
        <a:buFont typeface="Arial"/>
        <a:buChar char="•"/>
        <a:defRPr sz="3733" b="0" i="0" kern="1200">
          <a:solidFill>
            <a:schemeClr val="tx1"/>
          </a:solidFill>
          <a:latin typeface="Helvetica Light"/>
          <a:ea typeface="+mn-ea"/>
          <a:cs typeface="Helvetica Light"/>
        </a:defRPr>
      </a:lvl1pPr>
      <a:lvl2pPr marL="990575" indent="-380990" algn="l" defTabSz="609585" rtl="0" eaLnBrk="1" latinLnBrk="0" hangingPunct="1">
        <a:spcBef>
          <a:spcPct val="20000"/>
        </a:spcBef>
        <a:buFont typeface="Arial"/>
        <a:buChar char="–"/>
        <a:defRPr sz="3200" b="0" i="0" kern="1200">
          <a:solidFill>
            <a:schemeClr val="tx1"/>
          </a:solidFill>
          <a:latin typeface="Helvetica Light"/>
          <a:ea typeface="+mn-ea"/>
          <a:cs typeface="Helvetica Light"/>
        </a:defRPr>
      </a:lvl2pPr>
      <a:lvl3pPr marL="1523962" indent="-304792" algn="l" defTabSz="609585" rtl="0" eaLnBrk="1" latinLnBrk="0" hangingPunct="1">
        <a:spcBef>
          <a:spcPct val="20000"/>
        </a:spcBef>
        <a:buFont typeface="Arial"/>
        <a:buChar char="•"/>
        <a:defRPr sz="3200" b="0" i="0" kern="1200">
          <a:solidFill>
            <a:schemeClr val="tx1"/>
          </a:solidFill>
          <a:latin typeface="Helvetica Light"/>
          <a:ea typeface="+mn-ea"/>
          <a:cs typeface="Helvetica Light"/>
        </a:defRPr>
      </a:lvl3pPr>
      <a:lvl4pPr marL="2133547" indent="-304792" algn="l" defTabSz="609585" rtl="0" eaLnBrk="1" latinLnBrk="0" hangingPunct="1">
        <a:spcBef>
          <a:spcPct val="20000"/>
        </a:spcBef>
        <a:buFont typeface="Arial"/>
        <a:buChar char="–"/>
        <a:defRPr sz="2667" b="0" i="0" kern="1200">
          <a:solidFill>
            <a:schemeClr val="tx1"/>
          </a:solidFill>
          <a:latin typeface="Helvetica Light"/>
          <a:ea typeface="+mn-ea"/>
          <a:cs typeface="Helvetica Light"/>
        </a:defRPr>
      </a:lvl4pPr>
      <a:lvl5pPr marL="2743131" indent="-304792" algn="l" defTabSz="609585" rtl="0" eaLnBrk="1" latinLnBrk="0" hangingPunct="1">
        <a:spcBef>
          <a:spcPct val="20000"/>
        </a:spcBef>
        <a:buFont typeface="Arial"/>
        <a:buChar char="»"/>
        <a:defRPr sz="2667" b="0" i="0" kern="1200">
          <a:solidFill>
            <a:schemeClr val="tx1"/>
          </a:solidFill>
          <a:latin typeface="Helvetica Light"/>
          <a:ea typeface="+mn-ea"/>
          <a:cs typeface="Helvetica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32426"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9906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745969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hf hdr="0" ftr="0" dt="0"/>
  <p:txStyles>
    <p:titleStyle>
      <a:lvl1pPr algn="ctr" defTabSz="609608" rtl="0" eaLnBrk="1" latinLnBrk="0" hangingPunct="1">
        <a:spcBef>
          <a:spcPct val="0"/>
        </a:spcBef>
        <a:buNone/>
        <a:defRPr sz="4267" b="1" kern="1200">
          <a:solidFill>
            <a:srgbClr val="233E50"/>
          </a:solidFill>
          <a:latin typeface="Raleway Light"/>
          <a:ea typeface="+mj-ea"/>
          <a:cs typeface="Raleway Light"/>
        </a:defRPr>
      </a:lvl1pPr>
    </p:titleStyle>
    <p:bodyStyle>
      <a:lvl1pPr marL="908062" indent="-457206" algn="l" defTabSz="609608" rtl="0" eaLnBrk="1" latinLnBrk="0" hangingPunct="1">
        <a:spcBef>
          <a:spcPct val="20000"/>
        </a:spcBef>
        <a:buFont typeface="Arial"/>
        <a:buChar char="•"/>
        <a:defRPr sz="3734" kern="1200">
          <a:solidFill>
            <a:schemeClr val="tx1"/>
          </a:solidFill>
          <a:latin typeface="Helvetica Light"/>
          <a:ea typeface="+mn-ea"/>
          <a:cs typeface="Helvetica Light"/>
        </a:defRPr>
      </a:lvl1pPr>
      <a:lvl2pPr marL="1371617" indent="-381005" algn="l" defTabSz="609608" rtl="0" eaLnBrk="1" latinLnBrk="0" hangingPunct="1">
        <a:spcBef>
          <a:spcPct val="20000"/>
        </a:spcBef>
        <a:buFont typeface="Arial"/>
        <a:buChar char="–"/>
        <a:defRPr sz="3200" kern="1200">
          <a:solidFill>
            <a:schemeClr val="tx1"/>
          </a:solidFill>
          <a:latin typeface="Helvetica Light"/>
          <a:ea typeface="+mn-ea"/>
          <a:cs typeface="Helvetica Light"/>
        </a:defRPr>
      </a:lvl2pPr>
      <a:lvl3pPr marL="1830940" indent="-300571" algn="l" defTabSz="609608" rtl="0" eaLnBrk="1" latinLnBrk="0" hangingPunct="1">
        <a:spcBef>
          <a:spcPct val="20000"/>
        </a:spcBef>
        <a:buFont typeface="Arial"/>
        <a:buChar char="•"/>
        <a:defRPr sz="2667" kern="1200">
          <a:solidFill>
            <a:schemeClr val="tx1"/>
          </a:solidFill>
          <a:latin typeface="Helvetica Light"/>
          <a:ea typeface="+mn-ea"/>
          <a:cs typeface="Helvetica Light"/>
        </a:defRPr>
      </a:lvl3pPr>
      <a:lvl4pPr marL="2444781" indent="-304804" algn="l" defTabSz="609608" rtl="0" eaLnBrk="1" latinLnBrk="0" hangingPunct="1">
        <a:spcBef>
          <a:spcPct val="20000"/>
        </a:spcBef>
        <a:buFont typeface="Arial"/>
        <a:buChar char="–"/>
        <a:defRPr sz="2667" kern="1200">
          <a:solidFill>
            <a:schemeClr val="tx1"/>
          </a:solidFill>
          <a:latin typeface="Helvetica Light"/>
          <a:ea typeface="+mn-ea"/>
          <a:cs typeface="Helvetica Light"/>
        </a:defRPr>
      </a:lvl4pPr>
      <a:lvl5pPr marL="3037456" indent="-304804" algn="l" defTabSz="609608" rtl="0" eaLnBrk="1" latinLnBrk="0" hangingPunct="1">
        <a:spcBef>
          <a:spcPct val="20000"/>
        </a:spcBef>
        <a:buFont typeface="Arial"/>
        <a:buChar char="»"/>
        <a:defRPr sz="2667" kern="1200">
          <a:solidFill>
            <a:schemeClr val="tx1"/>
          </a:solidFill>
          <a:latin typeface="Helvetica Light"/>
          <a:ea typeface="+mn-ea"/>
          <a:cs typeface="Helvetica Light"/>
        </a:defRPr>
      </a:lvl5pPr>
      <a:lvl6pPr marL="3352842"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0"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57"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65"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5" algn="l" defTabSz="609608" rtl="0" eaLnBrk="1" latinLnBrk="0" hangingPunct="1">
        <a:defRPr sz="2400" kern="1200">
          <a:solidFill>
            <a:schemeClr val="tx1"/>
          </a:solidFill>
          <a:latin typeface="+mn-lt"/>
          <a:ea typeface="+mn-ea"/>
          <a:cs typeface="+mn-cs"/>
        </a:defRPr>
      </a:lvl3pPr>
      <a:lvl4pPr marL="1828823" algn="l" defTabSz="609608" rtl="0" eaLnBrk="1" latinLnBrk="0" hangingPunct="1">
        <a:defRPr sz="2400" kern="1200">
          <a:solidFill>
            <a:schemeClr val="tx1"/>
          </a:solidFill>
          <a:latin typeface="+mn-lt"/>
          <a:ea typeface="+mn-ea"/>
          <a:cs typeface="+mn-cs"/>
        </a:defRPr>
      </a:lvl4pPr>
      <a:lvl5pPr marL="2438431" algn="l" defTabSz="609608" rtl="0" eaLnBrk="1" latinLnBrk="0" hangingPunct="1">
        <a:defRPr sz="2400" kern="1200">
          <a:solidFill>
            <a:schemeClr val="tx1"/>
          </a:solidFill>
          <a:latin typeface="+mn-lt"/>
          <a:ea typeface="+mn-ea"/>
          <a:cs typeface="+mn-cs"/>
        </a:defRPr>
      </a:lvl5pPr>
      <a:lvl6pPr marL="3048038" algn="l" defTabSz="609608" rtl="0" eaLnBrk="1" latinLnBrk="0" hangingPunct="1">
        <a:defRPr sz="2400" kern="1200">
          <a:solidFill>
            <a:schemeClr val="tx1"/>
          </a:solidFill>
          <a:latin typeface="+mn-lt"/>
          <a:ea typeface="+mn-ea"/>
          <a:cs typeface="+mn-cs"/>
        </a:defRPr>
      </a:lvl6pPr>
      <a:lvl7pPr marL="3657646" algn="l" defTabSz="609608" rtl="0" eaLnBrk="1" latinLnBrk="0" hangingPunct="1">
        <a:defRPr sz="2400" kern="1200">
          <a:solidFill>
            <a:schemeClr val="tx1"/>
          </a:solidFill>
          <a:latin typeface="+mn-lt"/>
          <a:ea typeface="+mn-ea"/>
          <a:cs typeface="+mn-cs"/>
        </a:defRPr>
      </a:lvl7pPr>
      <a:lvl8pPr marL="4267254" algn="l" defTabSz="609608" rtl="0" eaLnBrk="1" latinLnBrk="0" hangingPunct="1">
        <a:defRPr sz="2400" kern="1200">
          <a:solidFill>
            <a:schemeClr val="tx1"/>
          </a:solidFill>
          <a:latin typeface="+mn-lt"/>
          <a:ea typeface="+mn-ea"/>
          <a:cs typeface="+mn-cs"/>
        </a:defRPr>
      </a:lvl8pPr>
      <a:lvl9pPr marL="4876861" algn="l" defTabSz="609608"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928103"/>
      </p:ext>
    </p:extLst>
  </p:cSld>
  <p:clrMap bg1="lt1" tx1="dk1" bg2="lt2" tx2="dk2" accent1="accent1" accent2="accent2" accent3="accent3" accent4="accent4" accent5="accent5" accent6="accent6" hlink="hlink" folHlink="folHlink"/>
  <p:sldLayoutIdLst>
    <p:sldLayoutId id="21474837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userDrawn="1"/>
        </p:nvPicPr>
        <p:blipFill>
          <a:blip r:embed="rId19">
            <a:extLst>
              <a:ext uri="{28A0092B-C50C-407E-A947-70E740481C1C}">
                <a14:useLocalDpi xmlns:a14="http://schemas.microsoft.com/office/drawing/2010/main"/>
              </a:ext>
            </a:extLst>
          </a:blip>
          <a:stretch>
            <a:fillRect/>
          </a:stretch>
        </p:blipFill>
        <p:spPr>
          <a:xfrm>
            <a:off x="32426"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9906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0024723"/>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hf sldNum="0" hdr="0" ftr="0" dt="0"/>
  <p:txStyles>
    <p:titleStyle>
      <a:lvl1pPr algn="ctr" defTabSz="609608" rtl="0" eaLnBrk="1" latinLnBrk="0" hangingPunct="1">
        <a:spcBef>
          <a:spcPct val="0"/>
        </a:spcBef>
        <a:buNone/>
        <a:defRPr sz="4267" b="1" kern="1200">
          <a:solidFill>
            <a:schemeClr val="tx1"/>
          </a:solidFill>
          <a:latin typeface="Raleway Light"/>
          <a:ea typeface="+mj-ea"/>
          <a:cs typeface="Raleway Light"/>
        </a:defRPr>
      </a:lvl1pPr>
    </p:titleStyle>
    <p:bodyStyle>
      <a:lvl1pPr marL="908062" indent="-457206" algn="l" defTabSz="609608" rtl="0" eaLnBrk="1" latinLnBrk="0" hangingPunct="1">
        <a:spcBef>
          <a:spcPct val="20000"/>
        </a:spcBef>
        <a:buFont typeface="Arial"/>
        <a:buChar char="•"/>
        <a:defRPr sz="3734" kern="1200">
          <a:solidFill>
            <a:schemeClr val="tx1"/>
          </a:solidFill>
          <a:latin typeface="Helvetica Light"/>
          <a:ea typeface="+mn-ea"/>
          <a:cs typeface="Helvetica Light"/>
        </a:defRPr>
      </a:lvl1pPr>
      <a:lvl2pPr marL="1371617" indent="-381005" algn="l" defTabSz="609608" rtl="0" eaLnBrk="1" latinLnBrk="0" hangingPunct="1">
        <a:spcBef>
          <a:spcPct val="20000"/>
        </a:spcBef>
        <a:buFont typeface="Arial"/>
        <a:buChar char="–"/>
        <a:defRPr sz="3200" kern="1200">
          <a:solidFill>
            <a:schemeClr val="tx1"/>
          </a:solidFill>
          <a:latin typeface="Helvetica Light"/>
          <a:ea typeface="+mn-ea"/>
          <a:cs typeface="Helvetica Light"/>
        </a:defRPr>
      </a:lvl2pPr>
      <a:lvl3pPr marL="1830940" indent="-300571" algn="l" defTabSz="609608" rtl="0" eaLnBrk="1" latinLnBrk="0" hangingPunct="1">
        <a:spcBef>
          <a:spcPct val="20000"/>
        </a:spcBef>
        <a:buFont typeface="Arial"/>
        <a:buChar char="•"/>
        <a:defRPr sz="2667" kern="1200">
          <a:solidFill>
            <a:schemeClr val="tx1"/>
          </a:solidFill>
          <a:latin typeface="Helvetica Light"/>
          <a:ea typeface="+mn-ea"/>
          <a:cs typeface="Helvetica Light"/>
        </a:defRPr>
      </a:lvl3pPr>
      <a:lvl4pPr marL="2444781" indent="-304804" algn="l" defTabSz="609608" rtl="0" eaLnBrk="1" latinLnBrk="0" hangingPunct="1">
        <a:spcBef>
          <a:spcPct val="20000"/>
        </a:spcBef>
        <a:buFont typeface="Arial"/>
        <a:buChar char="–"/>
        <a:defRPr sz="2667" kern="1200">
          <a:solidFill>
            <a:schemeClr val="tx1"/>
          </a:solidFill>
          <a:latin typeface="Helvetica Light"/>
          <a:ea typeface="+mn-ea"/>
          <a:cs typeface="Helvetica Light"/>
        </a:defRPr>
      </a:lvl4pPr>
      <a:lvl5pPr marL="3037456" indent="-304804" algn="l" defTabSz="609608" rtl="0" eaLnBrk="1" latinLnBrk="0" hangingPunct="1">
        <a:spcBef>
          <a:spcPct val="20000"/>
        </a:spcBef>
        <a:buFont typeface="Arial"/>
        <a:buChar char="»"/>
        <a:defRPr sz="2667" kern="1200">
          <a:solidFill>
            <a:schemeClr val="tx1"/>
          </a:solidFill>
          <a:latin typeface="Helvetica Light"/>
          <a:ea typeface="+mn-ea"/>
          <a:cs typeface="Helvetica Light"/>
        </a:defRPr>
      </a:lvl5pPr>
      <a:lvl6pPr marL="3352842"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0"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57"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65"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5" algn="l" defTabSz="609608" rtl="0" eaLnBrk="1" latinLnBrk="0" hangingPunct="1">
        <a:defRPr sz="2400" kern="1200">
          <a:solidFill>
            <a:schemeClr val="tx1"/>
          </a:solidFill>
          <a:latin typeface="+mn-lt"/>
          <a:ea typeface="+mn-ea"/>
          <a:cs typeface="+mn-cs"/>
        </a:defRPr>
      </a:lvl3pPr>
      <a:lvl4pPr marL="1828823" algn="l" defTabSz="609608" rtl="0" eaLnBrk="1" latinLnBrk="0" hangingPunct="1">
        <a:defRPr sz="2400" kern="1200">
          <a:solidFill>
            <a:schemeClr val="tx1"/>
          </a:solidFill>
          <a:latin typeface="+mn-lt"/>
          <a:ea typeface="+mn-ea"/>
          <a:cs typeface="+mn-cs"/>
        </a:defRPr>
      </a:lvl4pPr>
      <a:lvl5pPr marL="2438431" algn="l" defTabSz="609608" rtl="0" eaLnBrk="1" latinLnBrk="0" hangingPunct="1">
        <a:defRPr sz="2400" kern="1200">
          <a:solidFill>
            <a:schemeClr val="tx1"/>
          </a:solidFill>
          <a:latin typeface="+mn-lt"/>
          <a:ea typeface="+mn-ea"/>
          <a:cs typeface="+mn-cs"/>
        </a:defRPr>
      </a:lvl5pPr>
      <a:lvl6pPr marL="3048038" algn="l" defTabSz="609608" rtl="0" eaLnBrk="1" latinLnBrk="0" hangingPunct="1">
        <a:defRPr sz="2400" kern="1200">
          <a:solidFill>
            <a:schemeClr val="tx1"/>
          </a:solidFill>
          <a:latin typeface="+mn-lt"/>
          <a:ea typeface="+mn-ea"/>
          <a:cs typeface="+mn-cs"/>
        </a:defRPr>
      </a:lvl6pPr>
      <a:lvl7pPr marL="3657646" algn="l" defTabSz="609608" rtl="0" eaLnBrk="1" latinLnBrk="0" hangingPunct="1">
        <a:defRPr sz="2400" kern="1200">
          <a:solidFill>
            <a:schemeClr val="tx1"/>
          </a:solidFill>
          <a:latin typeface="+mn-lt"/>
          <a:ea typeface="+mn-ea"/>
          <a:cs typeface="+mn-cs"/>
        </a:defRPr>
      </a:lvl7pPr>
      <a:lvl8pPr marL="4267254" algn="l" defTabSz="609608" rtl="0" eaLnBrk="1" latinLnBrk="0" hangingPunct="1">
        <a:defRPr sz="2400" kern="1200">
          <a:solidFill>
            <a:schemeClr val="tx1"/>
          </a:solidFill>
          <a:latin typeface="+mn-lt"/>
          <a:ea typeface="+mn-ea"/>
          <a:cs typeface="+mn-cs"/>
        </a:defRPr>
      </a:lvl8pPr>
      <a:lvl9pPr marL="4876861" algn="l" defTabSz="609608" rtl="0" eaLnBrk="1" latinLnBrk="0" hangingPunct="1">
        <a:defRPr sz="2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32426" y="25400"/>
            <a:ext cx="12159575" cy="6858000"/>
          </a:xfrm>
          <a:prstGeom prst="rect">
            <a:avLst/>
          </a:prstGeom>
        </p:spPr>
      </p:pic>
      <p:sp>
        <p:nvSpPr>
          <p:cNvPr id="2" name="Title Placeholder 1"/>
          <p:cNvSpPr>
            <a:spLocks noGrp="1"/>
          </p:cNvSpPr>
          <p:nvPr>
            <p:ph type="title"/>
          </p:nvPr>
        </p:nvSpPr>
        <p:spPr>
          <a:xfrm>
            <a:off x="609600" y="-25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9906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85483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Lst>
  <p:hf hdr="0" ftr="0" dt="0"/>
  <p:txStyles>
    <p:titleStyle>
      <a:lvl1pPr algn="ctr" defTabSz="609608" rtl="0" eaLnBrk="1" latinLnBrk="0" hangingPunct="1">
        <a:spcBef>
          <a:spcPct val="0"/>
        </a:spcBef>
        <a:buNone/>
        <a:defRPr sz="4267" b="1" kern="1200">
          <a:solidFill>
            <a:schemeClr val="tx1"/>
          </a:solidFill>
          <a:latin typeface="Raleway Light"/>
          <a:ea typeface="+mj-ea"/>
          <a:cs typeface="Raleway Light"/>
        </a:defRPr>
      </a:lvl1pPr>
    </p:titleStyle>
    <p:bodyStyle>
      <a:lvl1pPr marL="908062" indent="-457206" algn="l" defTabSz="609608" rtl="0" eaLnBrk="1" latinLnBrk="0" hangingPunct="1">
        <a:spcBef>
          <a:spcPct val="20000"/>
        </a:spcBef>
        <a:buFont typeface="Arial"/>
        <a:buChar char="•"/>
        <a:defRPr sz="3734" kern="1200">
          <a:solidFill>
            <a:schemeClr val="tx1"/>
          </a:solidFill>
          <a:latin typeface="Helvetica Light"/>
          <a:ea typeface="+mn-ea"/>
          <a:cs typeface="Helvetica Light"/>
        </a:defRPr>
      </a:lvl1pPr>
      <a:lvl2pPr marL="1371617" indent="-381005" algn="l" defTabSz="609608" rtl="0" eaLnBrk="1" latinLnBrk="0" hangingPunct="1">
        <a:spcBef>
          <a:spcPct val="20000"/>
        </a:spcBef>
        <a:buFont typeface="Arial"/>
        <a:buChar char="–"/>
        <a:defRPr sz="3200" kern="1200">
          <a:solidFill>
            <a:schemeClr val="tx1"/>
          </a:solidFill>
          <a:latin typeface="Helvetica Light"/>
          <a:ea typeface="+mn-ea"/>
          <a:cs typeface="Helvetica Light"/>
        </a:defRPr>
      </a:lvl2pPr>
      <a:lvl3pPr marL="1830940" indent="-300571" algn="l" defTabSz="609608" rtl="0" eaLnBrk="1" latinLnBrk="0" hangingPunct="1">
        <a:spcBef>
          <a:spcPct val="20000"/>
        </a:spcBef>
        <a:buFont typeface="Arial"/>
        <a:buChar char="•"/>
        <a:defRPr sz="2667" kern="1200">
          <a:solidFill>
            <a:schemeClr val="tx1"/>
          </a:solidFill>
          <a:latin typeface="Helvetica Light"/>
          <a:ea typeface="+mn-ea"/>
          <a:cs typeface="Helvetica Light"/>
        </a:defRPr>
      </a:lvl3pPr>
      <a:lvl4pPr marL="2444781" indent="-304804" algn="l" defTabSz="609608" rtl="0" eaLnBrk="1" latinLnBrk="0" hangingPunct="1">
        <a:spcBef>
          <a:spcPct val="20000"/>
        </a:spcBef>
        <a:buFont typeface="Arial"/>
        <a:buChar char="–"/>
        <a:defRPr sz="2667" kern="1200">
          <a:solidFill>
            <a:schemeClr val="tx1"/>
          </a:solidFill>
          <a:latin typeface="Helvetica Light"/>
          <a:ea typeface="+mn-ea"/>
          <a:cs typeface="Helvetica Light"/>
        </a:defRPr>
      </a:lvl4pPr>
      <a:lvl5pPr marL="3037456" indent="-304804" algn="l" defTabSz="609608" rtl="0" eaLnBrk="1" latinLnBrk="0" hangingPunct="1">
        <a:spcBef>
          <a:spcPct val="20000"/>
        </a:spcBef>
        <a:buFont typeface="Arial"/>
        <a:buChar char="»"/>
        <a:defRPr sz="2667" kern="1200">
          <a:solidFill>
            <a:schemeClr val="tx1"/>
          </a:solidFill>
          <a:latin typeface="Helvetica Light"/>
          <a:ea typeface="+mn-ea"/>
          <a:cs typeface="Helvetica Light"/>
        </a:defRPr>
      </a:lvl5pPr>
      <a:lvl6pPr marL="3352842"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0"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57"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65"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5" algn="l" defTabSz="609608" rtl="0" eaLnBrk="1" latinLnBrk="0" hangingPunct="1">
        <a:defRPr sz="2400" kern="1200">
          <a:solidFill>
            <a:schemeClr val="tx1"/>
          </a:solidFill>
          <a:latin typeface="+mn-lt"/>
          <a:ea typeface="+mn-ea"/>
          <a:cs typeface="+mn-cs"/>
        </a:defRPr>
      </a:lvl3pPr>
      <a:lvl4pPr marL="1828823" algn="l" defTabSz="609608" rtl="0" eaLnBrk="1" latinLnBrk="0" hangingPunct="1">
        <a:defRPr sz="2400" kern="1200">
          <a:solidFill>
            <a:schemeClr val="tx1"/>
          </a:solidFill>
          <a:latin typeface="+mn-lt"/>
          <a:ea typeface="+mn-ea"/>
          <a:cs typeface="+mn-cs"/>
        </a:defRPr>
      </a:lvl4pPr>
      <a:lvl5pPr marL="2438431" algn="l" defTabSz="609608" rtl="0" eaLnBrk="1" latinLnBrk="0" hangingPunct="1">
        <a:defRPr sz="2400" kern="1200">
          <a:solidFill>
            <a:schemeClr val="tx1"/>
          </a:solidFill>
          <a:latin typeface="+mn-lt"/>
          <a:ea typeface="+mn-ea"/>
          <a:cs typeface="+mn-cs"/>
        </a:defRPr>
      </a:lvl5pPr>
      <a:lvl6pPr marL="3048038" algn="l" defTabSz="609608" rtl="0" eaLnBrk="1" latinLnBrk="0" hangingPunct="1">
        <a:defRPr sz="2400" kern="1200">
          <a:solidFill>
            <a:schemeClr val="tx1"/>
          </a:solidFill>
          <a:latin typeface="+mn-lt"/>
          <a:ea typeface="+mn-ea"/>
          <a:cs typeface="+mn-cs"/>
        </a:defRPr>
      </a:lvl6pPr>
      <a:lvl7pPr marL="3657646" algn="l" defTabSz="609608" rtl="0" eaLnBrk="1" latinLnBrk="0" hangingPunct="1">
        <a:defRPr sz="2400" kern="1200">
          <a:solidFill>
            <a:schemeClr val="tx1"/>
          </a:solidFill>
          <a:latin typeface="+mn-lt"/>
          <a:ea typeface="+mn-ea"/>
          <a:cs typeface="+mn-cs"/>
        </a:defRPr>
      </a:lvl7pPr>
      <a:lvl8pPr marL="4267254" algn="l" defTabSz="609608" rtl="0" eaLnBrk="1" latinLnBrk="0" hangingPunct="1">
        <a:defRPr sz="2400" kern="1200">
          <a:solidFill>
            <a:schemeClr val="tx1"/>
          </a:solidFill>
          <a:latin typeface="+mn-lt"/>
          <a:ea typeface="+mn-ea"/>
          <a:cs typeface="+mn-cs"/>
        </a:defRPr>
      </a:lvl8pPr>
      <a:lvl9pPr marL="4876861" algn="l" defTabSz="609608" rtl="0" eaLnBrk="1" latinLnBrk="0" hangingPunct="1">
        <a:defRPr sz="2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9"/>
          <a:stretch>
            <a:fillRect/>
          </a:stretch>
        </p:blipFill>
        <p:spPr>
          <a:xfrm>
            <a:off x="0" y="1390"/>
            <a:ext cx="12192000" cy="6855220"/>
          </a:xfrm>
          <a:prstGeom prst="rect">
            <a:avLst/>
          </a:prstGeom>
        </p:spPr>
      </p:pic>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3643662074"/>
      </p:ext>
    </p:extLst>
  </p:cSld>
  <p:clrMap bg1="lt1" tx1="dk1" bg2="lt2" tx2="dk2" accent1="accent1" accent2="accent2" accent3="accent3" accent4="accent4" accent5="accent5" accent6="accent6" hlink="hlink" folHlink="folHlink"/>
  <p:sldLayoutIdLst>
    <p:sldLayoutId id="2147483798" r:id="rId1"/>
    <p:sldLayoutId id="2147483800" r:id="rId2"/>
    <p:sldLayoutId id="2147483801" r:id="rId3"/>
    <p:sldLayoutId id="2147483802" r:id="rId4"/>
    <p:sldLayoutId id="2147483803" r:id="rId5"/>
    <p:sldLayoutId id="2147483804" r:id="rId6"/>
    <p:sldLayoutId id="2147483805"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933553"/>
      </p:ext>
    </p:extLst>
  </p:cSld>
  <p:clrMap bg1="lt1" tx1="dk1" bg2="lt2" tx2="dk2" accent1="accent1" accent2="accent2" accent3="accent3" accent4="accent4" accent5="accent5" accent6="accent6" hlink="hlink" folHlink="folHlink"/>
  <p:sldLayoutIdLst>
    <p:sldLayoutId id="2147483809" r:id="rId1"/>
    <p:sldLayoutId id="214748381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346601"/>
      </p:ext>
    </p:extLst>
  </p:cSld>
  <p:clrMap bg1="lt1" tx1="dk1" bg2="lt2" tx2="dk2" accent1="accent1" accent2="accent2" accent3="accent3" accent4="accent4" accent5="accent5" accent6="accent6" hlink="hlink" folHlink="folHlink"/>
  <p:sldLayoutIdLst>
    <p:sldLayoutId id="2147483814" r:id="rId1"/>
    <p:sldLayoutId id="214748381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2558930"/>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1300046155"/>
      </p:ext>
    </p:extLst>
  </p:cSld>
  <p:clrMap bg1="lt1" tx1="dk1" bg2="lt2" tx2="dk2" accent1="accent1" accent2="accent2" accent3="accent3" accent4="accent4" accent5="accent5" accent6="accent6" hlink="hlink" folHlink="folHlink"/>
  <p:sldLayoutIdLst>
    <p:sldLayoutId id="2147483657"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2861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64"/>
            <a:ext cx="3860800" cy="365125"/>
          </a:xfrm>
          <a:prstGeom prst="rect">
            <a:avLst/>
          </a:prstGeom>
        </p:spPr>
        <p:txBody>
          <a:bodyPr vert="horz" lIns="91440" tIns="45720" rIns="91440" bIns="45720" rtlCol="0" anchor="ctr"/>
          <a:lstStyle>
            <a:lvl1pPr algn="ctr">
              <a:defRPr sz="1440">
                <a:solidFill>
                  <a:schemeClr val="tx1">
                    <a:tint val="75000"/>
                  </a:schemeClr>
                </a:solidFill>
                <a:latin typeface="Arial Narrow"/>
                <a:cs typeface="Arial Narrow"/>
              </a:defRPr>
            </a:lvl1pPr>
          </a:lstStyle>
          <a:p>
            <a:endParaRPr lang="en-US"/>
          </a:p>
        </p:txBody>
      </p:sp>
    </p:spTree>
    <p:extLst>
      <p:ext uri="{BB962C8B-B14F-4D97-AF65-F5344CB8AC3E}">
        <p14:creationId xmlns:p14="http://schemas.microsoft.com/office/powerpoint/2010/main" val="373531427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r" defTabSz="548640" rtl="0" eaLnBrk="1" latinLnBrk="0" hangingPunct="1">
        <a:spcBef>
          <a:spcPct val="0"/>
        </a:spcBef>
        <a:buNone/>
        <a:defRPr sz="3840" b="0" kern="1200">
          <a:solidFill>
            <a:schemeClr val="tx1"/>
          </a:solidFill>
          <a:latin typeface="Gill Sans"/>
          <a:ea typeface="+mj-ea"/>
          <a:cs typeface="Gill Sans"/>
        </a:defRPr>
      </a:lvl1pPr>
    </p:titleStyle>
    <p:bodyStyle>
      <a:lvl1pPr marL="817246" indent="-411480" algn="l" defTabSz="548640" rtl="0" eaLnBrk="1" latinLnBrk="0" hangingPunct="1">
        <a:spcBef>
          <a:spcPct val="20000"/>
        </a:spcBef>
        <a:buFont typeface="Arial"/>
        <a:buChar char="•"/>
        <a:defRPr sz="3360" kern="1200">
          <a:solidFill>
            <a:schemeClr val="tx1"/>
          </a:solidFill>
          <a:latin typeface="Gill Sans Light"/>
          <a:ea typeface="+mn-ea"/>
          <a:cs typeface="Gill Sans Light"/>
        </a:defRPr>
      </a:lvl1pPr>
      <a:lvl2pPr marL="1234440" indent="-342900" algn="l" defTabSz="548640" rtl="0" eaLnBrk="1" latinLnBrk="0" hangingPunct="1">
        <a:spcBef>
          <a:spcPct val="20000"/>
        </a:spcBef>
        <a:buFont typeface="Arial"/>
        <a:buChar char="–"/>
        <a:defRPr sz="2880" kern="1200">
          <a:solidFill>
            <a:schemeClr val="tx1"/>
          </a:solidFill>
          <a:latin typeface="Gill Sans Light"/>
          <a:ea typeface="+mn-ea"/>
          <a:cs typeface="Gill Sans Light"/>
        </a:defRPr>
      </a:lvl2pPr>
      <a:lvl3pPr marL="1647826" indent="-270510" algn="l" defTabSz="548640" rtl="0" eaLnBrk="1" latinLnBrk="0" hangingPunct="1">
        <a:spcBef>
          <a:spcPct val="20000"/>
        </a:spcBef>
        <a:buFont typeface="Arial"/>
        <a:buChar char="•"/>
        <a:defRPr sz="2400" kern="1200">
          <a:solidFill>
            <a:schemeClr val="tx1"/>
          </a:solidFill>
          <a:latin typeface="Gill Sans Light"/>
          <a:ea typeface="+mn-ea"/>
          <a:cs typeface="Gill Sans Light"/>
        </a:defRPr>
      </a:lvl3pPr>
      <a:lvl4pPr marL="2200276" indent="-274320" algn="l" defTabSz="548640" rtl="0" eaLnBrk="1" latinLnBrk="0" hangingPunct="1">
        <a:spcBef>
          <a:spcPct val="20000"/>
        </a:spcBef>
        <a:buFont typeface="Arial"/>
        <a:buChar char="–"/>
        <a:defRPr sz="2400" kern="1200">
          <a:solidFill>
            <a:schemeClr val="tx1"/>
          </a:solidFill>
          <a:latin typeface="Gill Sans Light"/>
          <a:ea typeface="+mn-ea"/>
          <a:cs typeface="Gill Sans Light"/>
        </a:defRPr>
      </a:lvl4pPr>
      <a:lvl5pPr marL="2733676" indent="-274320" algn="l" defTabSz="548640" rtl="0" eaLnBrk="1" latinLnBrk="0" hangingPunct="1">
        <a:spcBef>
          <a:spcPct val="20000"/>
        </a:spcBef>
        <a:buFont typeface="Arial"/>
        <a:buChar char="»"/>
        <a:defRPr sz="2400" kern="1200">
          <a:solidFill>
            <a:schemeClr val="tx1"/>
          </a:solidFill>
          <a:latin typeface="Gill Sans Light"/>
          <a:ea typeface="+mn-ea"/>
          <a:cs typeface="Gill Sans Light"/>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0" y="1"/>
            <a:ext cx="3039088" cy="98035"/>
          </a:xfrm>
          <a:prstGeom prst="rect">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
        <p:nvSpPr>
          <p:cNvPr id="4" name="Rectangle 3"/>
          <p:cNvSpPr/>
          <p:nvPr/>
        </p:nvSpPr>
        <p:spPr>
          <a:xfrm>
            <a:off x="3039088" y="1"/>
            <a:ext cx="3039088" cy="98035"/>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
        <p:nvSpPr>
          <p:cNvPr id="5" name="Rectangle 4"/>
          <p:cNvSpPr/>
          <p:nvPr/>
        </p:nvSpPr>
        <p:spPr>
          <a:xfrm>
            <a:off x="6078176" y="1"/>
            <a:ext cx="3039088" cy="98035"/>
          </a:xfrm>
          <a:prstGeom prst="rect">
            <a:avLst/>
          </a:prstGeom>
          <a:solidFill>
            <a:srgbClr val="6538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
        <p:nvSpPr>
          <p:cNvPr id="6" name="Rectangle 5"/>
          <p:cNvSpPr/>
          <p:nvPr/>
        </p:nvSpPr>
        <p:spPr>
          <a:xfrm>
            <a:off x="9117264" y="1"/>
            <a:ext cx="3074736" cy="98035"/>
          </a:xfrm>
          <a:prstGeom prst="rect">
            <a:avLst/>
          </a:prstGeom>
          <a:solidFill>
            <a:srgbClr val="DD1E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pic>
        <p:nvPicPr>
          <p:cNvPr id="2" name="Picture 1" descr="VBI_logo_gray.pdf"/>
          <p:cNvPicPr>
            <a:picLocks noChangeAspect="1"/>
          </p:cNvPicPr>
          <p:nvPr/>
        </p:nvPicPr>
        <p:blipFill rotWithShape="1">
          <a:blip r:embed="rId9">
            <a:extLst>
              <a:ext uri="{28A0092B-C50C-407E-A947-70E740481C1C}">
                <a14:useLocalDpi xmlns:a14="http://schemas.microsoft.com/office/drawing/2010/main"/>
              </a:ext>
            </a:extLst>
          </a:blip>
          <a:srcRect l="11727" t="28047" r="12236" b="25465"/>
          <a:stretch/>
        </p:blipFill>
        <p:spPr>
          <a:xfrm>
            <a:off x="9850925" y="6270804"/>
            <a:ext cx="2030800" cy="368023"/>
          </a:xfrm>
          <a:prstGeom prst="rect">
            <a:avLst/>
          </a:prstGeom>
        </p:spPr>
      </p:pic>
    </p:spTree>
    <p:extLst>
      <p:ext uri="{BB962C8B-B14F-4D97-AF65-F5344CB8AC3E}">
        <p14:creationId xmlns:p14="http://schemas.microsoft.com/office/powerpoint/2010/main" val="2249065655"/>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Lst>
  <p:txStyles>
    <p:titleStyle>
      <a:lvl1pPr algn="ctr" defTabSz="54864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548640" rtl="0" eaLnBrk="1" latinLnBrk="0" hangingPunct="1">
        <a:spcBef>
          <a:spcPct val="20000"/>
        </a:spcBef>
        <a:buFont typeface="Arial"/>
        <a:buChar char="•"/>
        <a:defRPr sz="3840" kern="1200">
          <a:solidFill>
            <a:schemeClr val="tx1"/>
          </a:solidFill>
          <a:latin typeface="+mn-lt"/>
          <a:ea typeface="+mn-ea"/>
          <a:cs typeface="+mn-cs"/>
        </a:defRPr>
      </a:lvl1pPr>
      <a:lvl2pPr marL="891540" indent="-342900" algn="l" defTabSz="548640" rtl="0" eaLnBrk="1" latinLnBrk="0" hangingPunct="1">
        <a:spcBef>
          <a:spcPct val="20000"/>
        </a:spcBef>
        <a:buFont typeface="Arial"/>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883343"/>
      </p:ext>
    </p:extLst>
  </p:cSld>
  <p:clrMap bg1="lt1" tx1="dk1" bg2="lt2" tx2="dk2" accent1="accent1" accent2="accent2" accent3="accent3" accent4="accent4" accent5="accent5" accent6="accent6" hlink="hlink" folHlink="folHlink"/>
  <p:sldLayoutIdLst>
    <p:sldLayoutId id="2147483893" r:id="rId1"/>
    <p:sldLayoutId id="2147483894"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8"/>
          <a:stretch>
            <a:fillRect/>
          </a:stretch>
        </p:blipFill>
        <p:spPr>
          <a:xfrm>
            <a:off x="0" y="1390"/>
            <a:ext cx="12192000" cy="6855220"/>
          </a:xfrm>
          <a:prstGeom prst="rect">
            <a:avLst/>
          </a:prstGeom>
        </p:spPr>
      </p:pic>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1617948471"/>
      </p:ext>
    </p:extLst>
  </p:cSld>
  <p:clrMap bg1="lt1" tx1="dk1" bg2="lt2" tx2="dk2" accent1="accent1" accent2="accent2" accent3="accent3" accent4="accent4" accent5="accent5" accent6="accent6" hlink="hlink" folHlink="folHlink"/>
  <p:sldLayoutIdLst>
    <p:sldLayoutId id="2147483896" r:id="rId1"/>
    <p:sldLayoutId id="2147483899" r:id="rId2"/>
    <p:sldLayoutId id="2147483900" r:id="rId3"/>
    <p:sldLayoutId id="2147483901" r:id="rId4"/>
    <p:sldLayoutId id="2147483902" r:id="rId5"/>
    <p:sldLayoutId id="2147483903"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67906"/>
      </p:ext>
    </p:extLst>
  </p:cSld>
  <p:clrMap bg1="lt1" tx1="dk1" bg2="lt2" tx2="dk2" accent1="accent1" accent2="accent2" accent3="accent3" accent4="accent4" accent5="accent5" accent6="accent6" hlink="hlink" folHlink="folHlink"/>
  <p:sldLayoutIdLst>
    <p:sldLayoutId id="2147483905" r:id="rId1"/>
    <p:sldLayoutId id="214748390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040070"/>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0012D-1EA5-3E42-8452-9CCB3E2842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1FD079-02E8-F145-B2B0-91435FAA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8A1B39-0754-D741-AD78-E7715626E0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7E140E-CC5E-514A-BD35-948A6C79BD13}" type="datetimeFigureOut">
              <a:rPr lang="en-US" smtClean="0"/>
              <a:t>5/31/22</a:t>
            </a:fld>
            <a:endParaRPr lang="en-US"/>
          </a:p>
        </p:txBody>
      </p:sp>
      <p:sp>
        <p:nvSpPr>
          <p:cNvPr id="5" name="Footer Placeholder 4">
            <a:extLst>
              <a:ext uri="{FF2B5EF4-FFF2-40B4-BE49-F238E27FC236}">
                <a16:creationId xmlns:a16="http://schemas.microsoft.com/office/drawing/2014/main" id="{5B34505B-441C-1446-B176-83CB2AA9E1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D99A1A-57D6-C646-AEF5-C402061AE6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57BA80-4AB0-6C48-BC72-F8FFAC3F26FF}" type="slidenum">
              <a:rPr lang="en-US" smtClean="0"/>
              <a:t>‹#›</a:t>
            </a:fld>
            <a:endParaRPr lang="en-US"/>
          </a:p>
        </p:txBody>
      </p:sp>
    </p:spTree>
    <p:extLst>
      <p:ext uri="{BB962C8B-B14F-4D97-AF65-F5344CB8AC3E}">
        <p14:creationId xmlns:p14="http://schemas.microsoft.com/office/powerpoint/2010/main" val="1184475583"/>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grpSp>
        <p:nvGrpSpPr>
          <p:cNvPr id="3" name="Group 2">
            <a:extLst>
              <a:ext uri="{FF2B5EF4-FFF2-40B4-BE49-F238E27FC236}">
                <a16:creationId xmlns:a16="http://schemas.microsoft.com/office/drawing/2014/main" id="{25139941-0FE4-AC49-A864-76C29340ED1A}"/>
              </a:ext>
            </a:extLst>
          </p:cNvPr>
          <p:cNvGrpSpPr/>
          <p:nvPr userDrawn="1"/>
        </p:nvGrpSpPr>
        <p:grpSpPr>
          <a:xfrm>
            <a:off x="305" y="5194968"/>
            <a:ext cx="12192000" cy="1676400"/>
            <a:chOff x="305" y="5194968"/>
            <a:chExt cx="12192000" cy="1676400"/>
          </a:xfrm>
        </p:grpSpPr>
        <p:pic>
          <p:nvPicPr>
            <p:cNvPr id="7" name="Picture 6" descr="brushedge_solid_blue.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1828103025"/>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hqprint">
            <a:alphaModFix amt="10000"/>
            <a:lum/>
            <a:extLst>
              <a:ext uri="{28A0092B-C50C-407E-A947-70E740481C1C}">
                <a14:useLocalDpi xmlns:a14="http://schemas.microsoft.com/office/drawing/2010/main"/>
              </a:ext>
            </a:extLst>
          </a:blip>
          <a:srcRect/>
          <a:stretch>
            <a:fillRect l="30000" t="3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E5118F-F280-804C-AFE9-9FE058D5FDA3}"/>
              </a:ext>
            </a:extLst>
          </p:cNvPr>
          <p:cNvSpPr/>
          <p:nvPr userDrawn="1"/>
        </p:nvSpPr>
        <p:spPr>
          <a:xfrm>
            <a:off x="3601329" y="1018572"/>
            <a:ext cx="8590671" cy="5839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394085" y="6460256"/>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k XCp"/>
              </a:defRPr>
            </a:lvl1pPr>
          </a:lstStyle>
          <a:p>
            <a:fld id="{0F418C06-167A-E646-9EF6-18275B625F6B}" type="slidenum">
              <a:rPr lang="en-US" smtClean="0"/>
              <a:pPr/>
              <a:t>‹#›</a:t>
            </a:fld>
            <a:endParaRPr lang="en-US"/>
          </a:p>
        </p:txBody>
      </p:sp>
      <p:grpSp>
        <p:nvGrpSpPr>
          <p:cNvPr id="3" name="Group 2">
            <a:extLst>
              <a:ext uri="{FF2B5EF4-FFF2-40B4-BE49-F238E27FC236}">
                <a16:creationId xmlns:a16="http://schemas.microsoft.com/office/drawing/2014/main" id="{25139941-0FE4-AC49-A864-76C29340ED1A}"/>
              </a:ext>
            </a:extLst>
          </p:cNvPr>
          <p:cNvGrpSpPr/>
          <p:nvPr userDrawn="1"/>
        </p:nvGrpSpPr>
        <p:grpSpPr>
          <a:xfrm>
            <a:off x="305" y="5194968"/>
            <a:ext cx="12192000" cy="1676400"/>
            <a:chOff x="305" y="5194968"/>
            <a:chExt cx="12192000" cy="1676400"/>
          </a:xfrm>
        </p:grpSpPr>
        <p:pic>
          <p:nvPicPr>
            <p:cNvPr id="7" name="Picture 6" descr="brushedge_solid_blue.png"/>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305" y="5194968"/>
              <a:ext cx="12192000" cy="1676400"/>
            </a:xfrm>
            <a:prstGeom prst="rect">
              <a:avLst/>
            </a:prstGeom>
          </p:spPr>
        </p:pic>
        <p:pic>
          <p:nvPicPr>
            <p:cNvPr id="5" name="Picture 4" descr="UVA_Primary_white.eps">
              <a:extLst>
                <a:ext uri="{FF2B5EF4-FFF2-40B4-BE49-F238E27FC236}">
                  <a16:creationId xmlns:a16="http://schemas.microsoft.com/office/drawing/2014/main" id="{14E66DA3-969A-1E4A-9C04-CB30DE4BFDE4}"/>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10204180" y="6224048"/>
              <a:ext cx="1645920" cy="405738"/>
            </a:xfrm>
            <a:prstGeom prst="rect">
              <a:avLst/>
            </a:prstGeom>
          </p:spPr>
        </p:pic>
      </p:grpSp>
    </p:spTree>
    <p:extLst>
      <p:ext uri="{BB962C8B-B14F-4D97-AF65-F5344CB8AC3E}">
        <p14:creationId xmlns:p14="http://schemas.microsoft.com/office/powerpoint/2010/main" val="1251004032"/>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2" r:id="rId7"/>
    <p:sldLayoutId id="2147483963" r:id="rId8"/>
    <p:sldLayoutId id="2147483964" r:id="rId9"/>
    <p:sldLayoutId id="2147483965" r:id="rId10"/>
    <p:sldLayoutId id="2147483966" r:id="rId1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0"/>
          <a:stretch>
            <a:fillRect/>
          </a:stretch>
        </p:blipFill>
        <p:spPr>
          <a:xfrm>
            <a:off x="0" y="1390"/>
            <a:ext cx="12192000" cy="6855220"/>
          </a:xfrm>
          <a:prstGeom prst="rect">
            <a:avLst/>
          </a:prstGeom>
        </p:spPr>
      </p:pic>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3667368749"/>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914787848"/>
      </p:ext>
    </p:extLst>
  </p:cSld>
  <p:clrMap bg1="lt1" tx1="dk1" bg2="lt2" tx2="dk2" accent1="accent1" accent2="accent2" accent3="accent3" accent4="accent4" accent5="accent5" accent6="accent6" hlink="hlink" folHlink="folHlink"/>
  <p:sldLayoutIdLst>
    <p:sldLayoutId id="2147483655" r:id="rId1"/>
    <p:sldLayoutId id="2147483812" r:id="rId2"/>
    <p:sldLayoutId id="2147483889" r:id="rId3"/>
    <p:sldLayoutId id="2147483982" r:id="rId4"/>
    <p:sldLayoutId id="2147483983"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154719558"/>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cxnSp>
        <p:nvCxnSpPr>
          <p:cNvPr id="10" name="Straight Connector 9"/>
          <p:cNvCxnSpPr/>
          <p:nvPr userDrawn="1"/>
        </p:nvCxnSpPr>
        <p:spPr>
          <a:xfrm>
            <a:off x="1763774" y="5951020"/>
            <a:ext cx="20604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415748"/>
      </p:ext>
    </p:extLst>
  </p:cSld>
  <p:clrMap bg1="lt1" tx1="dk1" bg2="lt2" tx2="dk2" accent1="accent1" accent2="accent2" accent3="accent3" accent4="accent4" accent5="accent5" accent6="accent6" hlink="hlink" folHlink="folHlink"/>
  <p:sldLayoutIdLst>
    <p:sldLayoutId id="214748365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206505"/>
      </p:ext>
    </p:extLst>
  </p:cSld>
  <p:clrMap bg1="lt1" tx1="dk1" bg2="lt2" tx2="dk2" accent1="accent1" accent2="accent2" accent3="accent3" accent4="accent4" accent5="accent5" accent6="accent6" hlink="hlink" folHlink="folHlink"/>
  <p:sldLayoutIdLst>
    <p:sldLayoutId id="2147483661" r:id="rId1"/>
    <p:sldLayoutId id="2147483852"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0" name="Rectangle 9"/>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200052"/>
      </p:ext>
    </p:extLst>
  </p:cSld>
  <p:clrMap bg1="lt1" tx1="dk1" bg2="lt2" tx2="dk2" accent1="accent1" accent2="accent2" accent3="accent3" accent4="accent4" accent5="accent5" accent6="accent6" hlink="hlink" folHlink="folHlink"/>
  <p:sldLayoutIdLst>
    <p:sldLayoutId id="2147483663"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1" name="Rectangle 10"/>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2" name="Rectangle 11"/>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191295"/>
      </p:ext>
    </p:extLst>
  </p:cSld>
  <p:clrMap bg1="lt1" tx1="dk1" bg2="lt2" tx2="dk2" accent1="accent1" accent2="accent2" accent3="accent3" accent4="accent4" accent5="accent5" accent6="accent6" hlink="hlink" folHlink="folHlink"/>
  <p:sldLayoutIdLst>
    <p:sldLayoutId id="2147483665"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0" name="Rectangle 9"/>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710003"/>
      </p:ext>
    </p:extLst>
  </p:cSld>
  <p:clrMap bg1="lt1" tx1="dk1" bg2="lt2" tx2="dk2" accent1="accent1" accent2="accent2" accent3="accent3" accent4="accent4" accent5="accent5" accent6="accent6" hlink="hlink" folHlink="folHlink"/>
  <p:sldLayoutIdLst>
    <p:sldLayoutId id="2147483667"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u8bj7jh4j.search.serialssolutions.com/?url_ver=Z39.88-2004&amp;rft_val_fmt=info:ofi/fmt:kev:mtx:journal&amp;__char_set=utf8&amp;rft_id=info:doi/10.1002/wics.1426&amp;rfr_id=info:sid/libx%3Avirginiatech&amp;rft.genre=article"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2.jpeg"/><Relationship Id="rId5" Type="http://schemas.openxmlformats.org/officeDocument/2006/relationships/customXml" Target="../ink/ink2.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www.dni.gov/index.php/what-we-do/what-is-intelligence"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0.emf"/><Relationship Id="rId5" Type="http://schemas.openxmlformats.org/officeDocument/2006/relationships/image" Target="../media/image19.jpeg"/><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1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65.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56.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30.xml.rels><?xml version="1.0" encoding="UTF-8" standalone="yes"?>
<Relationships xmlns="http://schemas.openxmlformats.org/package/2006/relationships"><Relationship Id="rId8" Type="http://schemas.openxmlformats.org/officeDocument/2006/relationships/hyperlink" Target="https://www.bloomberg.com/graphics/2016-amazon-same-day/" TargetMode="External"/><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8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hyperlink" Target="https://biocomplexity.virginia.edu/data-science-ethic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3.xml"/><Relationship Id="rId1" Type="http://schemas.openxmlformats.org/officeDocument/2006/relationships/slideLayout" Target="../slideLayouts/slideLayout28.xml"/><Relationship Id="rId4" Type="http://schemas.openxmlformats.org/officeDocument/2006/relationships/image" Target="../media/image66.jpe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5.xml"/><Relationship Id="rId5" Type="http://schemas.openxmlformats.org/officeDocument/2006/relationships/image" Target="../media/image69.png"/><Relationship Id="rId4" Type="http://schemas.openxmlformats.org/officeDocument/2006/relationships/image" Target="../media/image68.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tiff"/></Relationships>
</file>

<file path=ppt/slides/_rels/slide4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1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42.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7CB445-45D0-D474-A3D1-7B34B22C871A}"/>
              </a:ext>
            </a:extLst>
          </p:cNvPr>
          <p:cNvSpPr>
            <a:spLocks noGrp="1"/>
          </p:cNvSpPr>
          <p:nvPr>
            <p:ph type="body" sz="quarter" idx="10"/>
          </p:nvPr>
        </p:nvSpPr>
        <p:spPr>
          <a:xfrm>
            <a:off x="377825" y="961369"/>
            <a:ext cx="11814048" cy="1807956"/>
          </a:xfrm>
        </p:spPr>
        <p:txBody>
          <a:bodyPr/>
          <a:lstStyle/>
          <a:p>
            <a:r>
              <a:rPr lang="en-US" sz="5400" u="none" dirty="0">
                <a:solidFill>
                  <a:srgbClr val="FFFFFF"/>
                </a:solidFill>
                <a:latin typeface="Franklin Gothic Medium" panose="020B0603020102020204"/>
              </a:rPr>
              <a:t>Welcome!</a:t>
            </a:r>
          </a:p>
          <a:p>
            <a:r>
              <a:rPr lang="en-US" sz="5400" u="none" dirty="0">
                <a:solidFill>
                  <a:srgbClr val="FFFFFF"/>
                </a:solidFill>
                <a:latin typeface="Franklin Gothic Medium" panose="020B0603020102020204"/>
              </a:rPr>
              <a:t>Data Science for the Public Good</a:t>
            </a:r>
          </a:p>
          <a:p>
            <a:endParaRPr lang="en-US" sz="5400" u="none" dirty="0">
              <a:solidFill>
                <a:srgbClr val="FFFFFF"/>
              </a:solidFill>
              <a:latin typeface="Franklin Gothic Medium" panose="020B0603020102020204"/>
            </a:endParaRPr>
          </a:p>
          <a:p>
            <a:endParaRPr lang="en-US" dirty="0"/>
          </a:p>
        </p:txBody>
      </p:sp>
      <p:sp>
        <p:nvSpPr>
          <p:cNvPr id="5" name="Text Placeholder 4">
            <a:extLst>
              <a:ext uri="{FF2B5EF4-FFF2-40B4-BE49-F238E27FC236}">
                <a16:creationId xmlns:a16="http://schemas.microsoft.com/office/drawing/2014/main" id="{4C9BF0B2-B67E-89BC-BE7A-C2D39FA840A6}"/>
              </a:ext>
            </a:extLst>
          </p:cNvPr>
          <p:cNvSpPr>
            <a:spLocks noGrp="1"/>
          </p:cNvSpPr>
          <p:nvPr>
            <p:ph type="body" sz="quarter" idx="11"/>
          </p:nvPr>
        </p:nvSpPr>
        <p:spPr>
          <a:xfrm>
            <a:off x="377825" y="3270599"/>
            <a:ext cx="11814175" cy="454033"/>
          </a:xfrm>
        </p:spPr>
        <p:txBody>
          <a:bodyPr/>
          <a:lstStyle/>
          <a:p>
            <a:r>
              <a:rPr lang="en-US" sz="3600" dirty="0">
                <a:solidFill>
                  <a:srgbClr val="FFFFFF"/>
                </a:solidFill>
                <a:latin typeface="Franklin Gothic Demi" panose="020B0603020102020204" pitchFamily="34" charset="0"/>
                <a:ea typeface="Roboto Medium" panose="02000000000000000000" pitchFamily="2" charset="0"/>
                <a:cs typeface="Lato Medium" panose="020F0502020204030203" pitchFamily="34" charset="0"/>
              </a:rPr>
              <a:t>Stephanie Shipp</a:t>
            </a:r>
          </a:p>
          <a:p>
            <a:endParaRPr lang="en-US" dirty="0">
              <a:solidFill>
                <a:srgbClr val="FFFFFF"/>
              </a:solidFill>
              <a:latin typeface="Franklin Gothic Demi" panose="020B0603020102020204" pitchFamily="34" charset="0"/>
              <a:ea typeface="Roboto Medium" panose="02000000000000000000" pitchFamily="2" charset="0"/>
              <a:cs typeface="Lato Medium" panose="020F0502020204030203" pitchFamily="34" charset="0"/>
            </a:endParaRPr>
          </a:p>
          <a:p>
            <a:r>
              <a:rPr lang="en-US" sz="2800" dirty="0" err="1">
                <a:solidFill>
                  <a:srgbClr val="FFFFFF"/>
                </a:solidFill>
                <a:latin typeface="Franklin Gothic Demi" panose="020B0603020102020204" pitchFamily="34" charset="0"/>
                <a:ea typeface="Roboto Medium" panose="02000000000000000000" pitchFamily="2" charset="0"/>
                <a:cs typeface="Lato Medium" panose="020F0502020204030203" pitchFamily="34" charset="0"/>
              </a:rPr>
              <a:t>DSPg</a:t>
            </a:r>
            <a:r>
              <a:rPr lang="en-US" sz="2800" dirty="0">
                <a:solidFill>
                  <a:srgbClr val="FFFFFF"/>
                </a:solidFill>
                <a:latin typeface="Franklin Gothic Demi" panose="020B0603020102020204" pitchFamily="34" charset="0"/>
                <a:ea typeface="Roboto Medium" panose="02000000000000000000" pitchFamily="2" charset="0"/>
                <a:cs typeface="Lato Medium" panose="020F0502020204030203" pitchFamily="34" charset="0"/>
              </a:rPr>
              <a:t> 2022 Introduction</a:t>
            </a:r>
          </a:p>
          <a:p>
            <a:r>
              <a:rPr lang="en-US" sz="2800" dirty="0">
                <a:solidFill>
                  <a:srgbClr val="FFFFFF"/>
                </a:solidFill>
                <a:latin typeface="Franklin Gothic Demi" panose="020B0603020102020204" pitchFamily="34" charset="0"/>
                <a:ea typeface="Roboto Medium" panose="02000000000000000000" pitchFamily="2" charset="0"/>
                <a:cs typeface="Lato Medium" panose="020F0502020204030203" pitchFamily="34" charset="0"/>
              </a:rPr>
              <a:t>31 May 2022</a:t>
            </a:r>
          </a:p>
          <a:p>
            <a:endParaRPr lang="en-US" dirty="0"/>
          </a:p>
          <a:p>
            <a:endParaRPr lang="en-US" dirty="0"/>
          </a:p>
          <a:p>
            <a:endParaRPr lang="en-US" dirty="0"/>
          </a:p>
        </p:txBody>
      </p:sp>
    </p:spTree>
    <p:extLst>
      <p:ext uri="{BB962C8B-B14F-4D97-AF65-F5344CB8AC3E}">
        <p14:creationId xmlns:p14="http://schemas.microsoft.com/office/powerpoint/2010/main" val="3413707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9CD37A-33BA-214F-8CBF-DCED92112304}"/>
              </a:ext>
            </a:extLst>
          </p:cNvPr>
          <p:cNvSpPr/>
          <p:nvPr/>
        </p:nvSpPr>
        <p:spPr>
          <a:xfrm>
            <a:off x="726332" y="1845480"/>
            <a:ext cx="10739336" cy="4555093"/>
          </a:xfrm>
          <a:prstGeom prst="rect">
            <a:avLst/>
          </a:prstGeom>
        </p:spPr>
        <p:txBody>
          <a:bodyPr wrap="square" anchor="t">
            <a:spAutoFit/>
          </a:bodyPr>
          <a:lstStyle/>
          <a:p>
            <a:pPr marR="0" lvl="0" fontAlgn="auto">
              <a:spcAft>
                <a:spcPts val="1200"/>
              </a:spcAft>
              <a:buClrTx/>
              <a:buSzTx/>
              <a:tabLst/>
              <a:defRPr/>
            </a:pPr>
            <a:r>
              <a:rPr lang="en-US" sz="3600" b="1">
                <a:solidFill>
                  <a:srgbClr val="002060"/>
                </a:solidFill>
                <a:latin typeface="ITC Franklin Gothic Std Book" panose="020B0504030503020204" pitchFamily="34" charset="0"/>
              </a:rPr>
              <a:t>Data scientists</a:t>
            </a:r>
            <a:r>
              <a:rPr lang="en-US" sz="3600">
                <a:solidFill>
                  <a:srgbClr val="002060"/>
                </a:solidFill>
                <a:latin typeface="ITC Franklin Gothic Std Book" panose="020B0504030503020204" pitchFamily="34" charset="0"/>
              </a:rPr>
              <a:t> </a:t>
            </a:r>
            <a:r>
              <a:rPr lang="en-US" sz="3600">
                <a:solidFill>
                  <a:prstClr val="black"/>
                </a:solidFill>
                <a:latin typeface="ITC Franklin Gothic Std Book" panose="020B0504030503020204" pitchFamily="34" charset="0"/>
              </a:rPr>
              <a:t>trained in statistics, computer science, quantitative social sciences, applied math</a:t>
            </a:r>
          </a:p>
          <a:p>
            <a:pPr marR="0" lvl="0" fontAlgn="auto">
              <a:spcAft>
                <a:spcPts val="1200"/>
              </a:spcAft>
              <a:buClrTx/>
              <a:buSzTx/>
              <a:tabLst/>
              <a:defRPr/>
            </a:pPr>
            <a:r>
              <a:rPr lang="en-US" sz="3600" b="1">
                <a:solidFill>
                  <a:srgbClr val="002060"/>
                </a:solidFill>
                <a:latin typeface="ITC Franklin Gothic Std Book" panose="020B0504030503020204" pitchFamily="34" charset="0"/>
              </a:rPr>
              <a:t>Subject matter experts </a:t>
            </a:r>
            <a:r>
              <a:rPr lang="en-US" sz="3600">
                <a:solidFill>
                  <a:prstClr val="black"/>
                </a:solidFill>
                <a:latin typeface="ITC Franklin Gothic Std Book" panose="020B0504030503020204" pitchFamily="34" charset="0"/>
              </a:rPr>
              <a:t>trained in a specific field, e.g., public health, engineering, or political science, who also have a </a:t>
            </a:r>
            <a:r>
              <a:rPr lang="en-US" sz="3600">
                <a:latin typeface="ITC Franklin Gothic Std Book" panose="020B0504030503020204" pitchFamily="34" charset="0"/>
              </a:rPr>
              <a:t>range of training in data analytics</a:t>
            </a:r>
          </a:p>
          <a:p>
            <a:pPr marR="0" lvl="0" fontAlgn="auto">
              <a:spcAft>
                <a:spcPts val="1200"/>
              </a:spcAft>
              <a:buClrTx/>
              <a:buSzTx/>
              <a:tabLst/>
              <a:defRPr/>
            </a:pPr>
            <a:r>
              <a:rPr lang="en-US" sz="3600" b="1">
                <a:solidFill>
                  <a:srgbClr val="002060"/>
                </a:solidFill>
                <a:latin typeface="ITC Franklin Gothic Std Book" panose="020B0504030503020204" pitchFamily="34" charset="0"/>
              </a:rPr>
              <a:t>Consumers</a:t>
            </a:r>
            <a:r>
              <a:rPr lang="en-US" sz="3600" b="1">
                <a:latin typeface="ITC Franklin Gothic Std Book" panose="020B0504030503020204" pitchFamily="34" charset="0"/>
              </a:rPr>
              <a:t> </a:t>
            </a:r>
            <a:r>
              <a:rPr lang="en-US" sz="3600">
                <a:latin typeface="ITC Franklin Gothic Std Book" panose="020B0504030503020204" pitchFamily="34" charset="0"/>
              </a:rPr>
              <a:t>of the data science applications  </a:t>
            </a:r>
          </a:p>
          <a:p>
            <a:pPr marR="0" lvl="0" algn="ctr" fontAlgn="auto">
              <a:spcAft>
                <a:spcPts val="1200"/>
              </a:spcAft>
              <a:buClrTx/>
              <a:buSzTx/>
              <a:tabLst/>
              <a:defRPr/>
            </a:pPr>
            <a:r>
              <a:rPr lang="en-US" sz="4400" b="1">
                <a:solidFill>
                  <a:srgbClr val="DE6201"/>
                </a:solidFill>
                <a:latin typeface="ITC Franklin Gothic Std Book" panose="020B0504030503020204" pitchFamily="34" charset="0"/>
              </a:rPr>
              <a:t>Which are you?</a:t>
            </a:r>
          </a:p>
        </p:txBody>
      </p:sp>
      <p:sp>
        <p:nvSpPr>
          <p:cNvPr id="5" name="TextBox 4">
            <a:extLst>
              <a:ext uri="{FF2B5EF4-FFF2-40B4-BE49-F238E27FC236}">
                <a16:creationId xmlns:a16="http://schemas.microsoft.com/office/drawing/2014/main" id="{FA7FA593-C98E-DE46-863E-655927C3150F}"/>
              </a:ext>
            </a:extLst>
          </p:cNvPr>
          <p:cNvSpPr txBox="1"/>
          <p:nvPr/>
        </p:nvSpPr>
        <p:spPr>
          <a:xfrm>
            <a:off x="405218" y="654119"/>
            <a:ext cx="11372850" cy="923330"/>
          </a:xfrm>
          <a:prstGeom prst="rect">
            <a:avLst/>
          </a:prstGeom>
          <a:noFill/>
          <a:ln>
            <a:noFill/>
          </a:ln>
        </p:spPr>
        <p:txBody>
          <a:bodyPr wrap="square" rtlCol="0">
            <a:spAutoFit/>
          </a:bodyPr>
          <a:lstStyle/>
          <a:p>
            <a:pPr marR="0" algn="ctr" defTabSz="914400" rtl="0" eaLnBrk="1" fontAlgn="auto" latinLnBrk="0" hangingPunct="1">
              <a:lnSpc>
                <a:spcPct val="100000"/>
              </a:lnSpc>
              <a:spcBef>
                <a:spcPts val="0"/>
              </a:spcBef>
              <a:spcAft>
                <a:spcPts val="0"/>
              </a:spcAft>
              <a:buClrTx/>
              <a:buSzTx/>
              <a:tabLst/>
            </a:pPr>
            <a:r>
              <a:rPr lang="en-US" sz="5400" b="1">
                <a:solidFill>
                  <a:srgbClr val="002060"/>
                </a:solidFill>
                <a:latin typeface="ITC Franklin Gothic Std Book" panose="020B0504030503020204" pitchFamily="34" charset="0"/>
              </a:rPr>
              <a:t>Levels of data acumen</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Tree>
    <p:extLst>
      <p:ext uri="{BB962C8B-B14F-4D97-AF65-F5344CB8AC3E}">
        <p14:creationId xmlns:p14="http://schemas.microsoft.com/office/powerpoint/2010/main" val="2412152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is the </a:t>
            </a:r>
            <a:r>
              <a:rPr lang="en-US" sz="3200" b="1" kern="0">
                <a:solidFill>
                  <a:srgbClr val="002060"/>
                </a:solidFill>
                <a:latin typeface="ITC Franklin Gothic Std Book" panose="020B0504030503020204" pitchFamily="34" charset="0"/>
              </a:rPr>
              <a:t>problem</a:t>
            </a:r>
            <a:r>
              <a:rPr lang="en-US" sz="3200" kern="0">
                <a:solidFill>
                  <a:schemeClr val="tx1"/>
                </a:solidFill>
                <a:latin typeface="ITC Franklin Gothic Std Book" panose="020B0504030503020204" pitchFamily="34" charset="0"/>
              </a:rPr>
              <a:t>? What are the </a:t>
            </a:r>
            <a:r>
              <a:rPr lang="en-US" sz="3200" b="1" kern="0">
                <a:solidFill>
                  <a:srgbClr val="002060"/>
                </a:solidFill>
                <a:latin typeface="ITC Franklin Gothic Std Book" panose="020B0504030503020204" pitchFamily="34" charset="0"/>
              </a:rPr>
              <a:t>questions</a:t>
            </a:r>
            <a:r>
              <a:rPr lang="en-US" sz="3200" kern="0">
                <a:solidFill>
                  <a:schemeClr val="tx1"/>
                </a:solidFill>
                <a:latin typeface="ITC Franklin Gothic Std Book" panose="020B0504030503020204" pitchFamily="34" charset="0"/>
              </a:rPr>
              <a:t>?</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type(s) of decision </a:t>
            </a:r>
            <a:r>
              <a:rPr lang="en-US" sz="3200" kern="0">
                <a:solidFill>
                  <a:schemeClr val="tx1"/>
                </a:solidFill>
                <a:latin typeface="ITC Franklin Gothic Std Book" panose="020B0504030503020204" pitchFamily="34" charset="0"/>
              </a:rPr>
              <a:t>needs to be made?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data are available</a:t>
            </a:r>
            <a:r>
              <a:rPr lang="en-US" sz="3200" kern="0">
                <a:solidFill>
                  <a:schemeClr val="tx1"/>
                </a:solidFill>
                <a:latin typeface="ITC Franklin Gothic Std Book" panose="020B0504030503020204" pitchFamily="34" charset="0"/>
              </a:rPr>
              <a:t>? Why should I </a:t>
            </a:r>
            <a:r>
              <a:rPr lang="en-US" sz="3200" b="1" kern="0">
                <a:solidFill>
                  <a:srgbClr val="002060"/>
                </a:solidFill>
                <a:latin typeface="ITC Franklin Gothic Std Book" panose="020B0504030503020204" pitchFamily="34" charset="0"/>
              </a:rPr>
              <a:t>trust the data</a:t>
            </a:r>
            <a:r>
              <a:rPr lang="en-US" sz="3200" kern="0">
                <a:solidFill>
                  <a:schemeClr val="tx1"/>
                </a:solidFill>
                <a:latin typeface="ITC Franklin Gothic Std Book" panose="020B0504030503020204" pitchFamily="34" charset="0"/>
              </a:rPr>
              <a:t>?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 of analyses </a:t>
            </a:r>
            <a:r>
              <a:rPr lang="en-US" sz="3200" kern="0">
                <a:solidFill>
                  <a:schemeClr val="tx1"/>
                </a:solidFill>
                <a:latin typeface="ITC Franklin Gothic Std Book" panose="020B0504030503020204" pitchFamily="34" charset="0"/>
              </a:rPr>
              <a:t>are needed to inform the decision?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are the </a:t>
            </a:r>
            <a:r>
              <a:rPr lang="en-US" sz="3200" b="1" kern="0">
                <a:solidFill>
                  <a:srgbClr val="002060"/>
                </a:solidFill>
                <a:latin typeface="ITC Franklin Gothic Std Book" panose="020B0504030503020204" pitchFamily="34" charset="0"/>
              </a:rPr>
              <a:t>ethical considerations</a:t>
            </a:r>
            <a:r>
              <a:rPr lang="en-US" sz="3200" kern="0">
                <a:solidFill>
                  <a:schemeClr val="tx1"/>
                </a:solidFill>
                <a:latin typeface="ITC Franklin Gothic Std Book" panose="020B0504030503020204" pitchFamily="34" charset="0"/>
              </a:rPr>
              <a:t>? </a:t>
            </a:r>
            <a:endParaRPr lang="en-US" sz="3200" i="1" kern="0">
              <a:solidFill>
                <a:schemeClr val="tx1"/>
              </a:solidFill>
              <a:latin typeface="ITC Franklin Gothic Std Book" panose="020B0504030503020204" pitchFamily="34" charset="0"/>
            </a:endParaRPr>
          </a:p>
          <a:p>
            <a:pPr marL="0" indent="0" defTabSz="412750">
              <a:spcBef>
                <a:spcPts val="0"/>
              </a:spcBef>
              <a:spcAft>
                <a:spcPts val="600"/>
              </a:spcAft>
              <a:buClr>
                <a:srgbClr val="202948"/>
              </a:buClr>
              <a:buSzPct val="150000"/>
              <a:buNone/>
              <a:defRPr/>
            </a:pPr>
            <a:r>
              <a:rPr lang="en-US" sz="3200" kern="0">
                <a:solidFill>
                  <a:schemeClr val="tx1"/>
                </a:solidFill>
                <a:latin typeface="ITC Franklin Gothic Std Book" panose="020B0504030503020204" pitchFamily="34" charset="0"/>
              </a:rPr>
              <a:t>What part of the </a:t>
            </a:r>
            <a:r>
              <a:rPr lang="en-US" sz="3200" b="1" kern="0">
                <a:solidFill>
                  <a:srgbClr val="002060"/>
                </a:solidFill>
                <a:latin typeface="ITC Franklin Gothic Std Book" panose="020B0504030503020204" pitchFamily="34" charset="0"/>
              </a:rPr>
              <a:t>data science process </a:t>
            </a:r>
            <a:r>
              <a:rPr lang="en-US" sz="3200" kern="0">
                <a:solidFill>
                  <a:schemeClr val="tx1"/>
                </a:solidFill>
                <a:latin typeface="ITC Franklin Gothic Std Book" panose="020B0504030503020204" pitchFamily="34" charset="0"/>
              </a:rPr>
              <a:t>are </a:t>
            </a:r>
            <a:r>
              <a:rPr lang="en-US" sz="3200" b="1" kern="0">
                <a:solidFill>
                  <a:srgbClr val="002060"/>
                </a:solidFill>
                <a:latin typeface="ITC Franklin Gothic Std Book" panose="020B0504030503020204" pitchFamily="34" charset="0"/>
              </a:rPr>
              <a:t>we discussing? </a:t>
            </a:r>
            <a:r>
              <a:rPr lang="en-US" sz="3200" kern="0">
                <a:solidFill>
                  <a:schemeClr val="tx1"/>
                </a:solidFill>
                <a:latin typeface="ITC Franklin Gothic Std Book" panose="020B0504030503020204" pitchFamily="34" charset="0"/>
              </a:rPr>
              <a:t> </a:t>
            </a:r>
          </a:p>
          <a:p>
            <a:pPr defTabSz="412750">
              <a:spcBef>
                <a:spcPts val="0"/>
              </a:spcBef>
              <a:spcAft>
                <a:spcPts val="600"/>
              </a:spcAft>
              <a:buClr>
                <a:srgbClr val="202948"/>
              </a:buClr>
              <a:buSzPct val="200000"/>
              <a:defRPr/>
            </a:pPr>
            <a:endParaRPr kumimoji="0" lang="en-US" sz="3200" i="0" u="none" strike="noStrike" kern="0" cap="none" spc="0" normalizeH="0" baseline="0" noProof="0">
              <a:ln>
                <a:noFill/>
              </a:ln>
              <a:solidFill>
                <a:schemeClr val="tx1"/>
              </a:solidFill>
              <a:effectLst/>
              <a:uLnTx/>
              <a:uFillTx/>
              <a:latin typeface="ITC Franklin Gothic Std Book" panose="020B0504030503020204" pitchFamily="34" charset="0"/>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R="0" algn="ctr" defTabSz="914400" rtl="0" eaLnBrk="1" fontAlgn="auto" latinLnBrk="0" hangingPunct="1">
              <a:lnSpc>
                <a:spcPct val="8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 how to use</a:t>
            </a:r>
            <a:br>
              <a:rPr lang="en-US" sz="5400" b="1">
                <a:solidFill>
                  <a:srgbClr val="002060"/>
                </a:solidFill>
                <a:latin typeface="ITC Franklin Gothic Std Book" panose="020B0504030503020204" pitchFamily="34" charset="0"/>
              </a:rPr>
            </a:br>
            <a:r>
              <a:rPr lang="en-US" sz="5400" b="1">
                <a:solidFill>
                  <a:srgbClr val="002060"/>
                </a:solidFill>
                <a:latin typeface="ITC Franklin Gothic Std Book" panose="020B0504030503020204" pitchFamily="34" charset="0"/>
              </a:rPr>
              <a:t>data to inform decisions?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Tree>
    <p:extLst>
      <p:ext uri="{BB962C8B-B14F-4D97-AF65-F5344CB8AC3E}">
        <p14:creationId xmlns:p14="http://schemas.microsoft.com/office/powerpoint/2010/main" val="4162579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EB9BB-057E-C24D-8654-01F7806F5583}"/>
              </a:ext>
            </a:extLst>
          </p:cNvPr>
          <p:cNvSpPr/>
          <p:nvPr/>
        </p:nvSpPr>
        <p:spPr>
          <a:xfrm>
            <a:off x="9365740" y="3431526"/>
            <a:ext cx="2501153" cy="1613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7E551A95-C0DF-CC46-947D-7F35BBE48948}"/>
              </a:ext>
            </a:extLst>
          </p:cNvPr>
          <p:cNvGrpSpPr/>
          <p:nvPr/>
        </p:nvGrpSpPr>
        <p:grpSpPr>
          <a:xfrm>
            <a:off x="437608" y="2862585"/>
            <a:ext cx="4587819" cy="2352405"/>
            <a:chOff x="419407" y="1523707"/>
            <a:chExt cx="4587819" cy="2352405"/>
          </a:xfrm>
        </p:grpSpPr>
        <p:sp>
          <p:nvSpPr>
            <p:cNvPr id="12" name="TextBox 11">
              <a:extLst>
                <a:ext uri="{FF2B5EF4-FFF2-40B4-BE49-F238E27FC236}">
                  <a16:creationId xmlns:a16="http://schemas.microsoft.com/office/drawing/2014/main" id="{AF4993DC-A6EA-0549-A238-E3B81E64C77E}"/>
                </a:ext>
              </a:extLst>
            </p:cNvPr>
            <p:cNvSpPr txBox="1"/>
            <p:nvPr/>
          </p:nvSpPr>
          <p:spPr>
            <a:xfrm>
              <a:off x="419407" y="1523707"/>
              <a:ext cx="4345987" cy="2352405"/>
            </a:xfrm>
            <a:prstGeom prst="rect">
              <a:avLst/>
            </a:prstGeom>
            <a:noFill/>
          </p:spPr>
          <p:txBody>
            <a:bodyPr wrap="square" rtlCol="0" anchor="t">
              <a:spAutoFit/>
            </a:bodyPr>
            <a:lstStyle/>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Population:</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 238,643</a:t>
              </a:r>
              <a:endParaRPr kumimoji="0" lang="en-US" sz="2800" b="0" i="0" u="none" strike="noStrike" kern="1200" cap="none" spc="0" normalizeH="0" baseline="0" noProof="0">
                <a:ln>
                  <a:noFill/>
                </a:ln>
                <a:solidFill>
                  <a:srgbClr val="002060"/>
                </a:solidFill>
                <a:effectLst/>
                <a:uLnTx/>
                <a:uFillTx/>
                <a:latin typeface="ITC Franklin Gothic Std Book"/>
              </a:endParaRPr>
            </a:p>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Size: </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26 sq. mi.</a:t>
              </a:r>
            </a:p>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Unemployment: </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2.1%</a:t>
              </a:r>
            </a:p>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Race: </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61% white</a:t>
              </a:r>
              <a:r>
                <a:rPr kumimoji="0" lang="en-US" sz="2800" b="0" i="0" u="none" strike="noStrike" kern="1200" cap="none" spc="0" normalizeH="0" baseline="30000" noProof="0">
                  <a:ln>
                    <a:noFill/>
                  </a:ln>
                  <a:solidFill>
                    <a:srgbClr val="002060"/>
                  </a:solidFill>
                  <a:effectLst/>
                  <a:uLnTx/>
                  <a:uFillTx/>
                  <a:latin typeface="ITC Franklin Gothic Std Book"/>
                  <a:ea typeface="Trebuchet MS" charset="0"/>
                  <a:cs typeface="Trebuchet MS" charset="0"/>
                </a:rPr>
                <a:t>*</a:t>
              </a:r>
              <a:endPar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endParaRPr>
            </a:p>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ITC Franklin Gothic Std Book" panose="020B0504030503020204" pitchFamily="34" charset="0"/>
                <a:ea typeface="ＭＳ Ｐゴシック" charset="0"/>
                <a:cs typeface="Gill Sans Light"/>
              </a:endParaRPr>
            </a:p>
          </p:txBody>
        </p:sp>
        <p:sp>
          <p:nvSpPr>
            <p:cNvPr id="8" name="TextBox 7">
              <a:extLst>
                <a:ext uri="{FF2B5EF4-FFF2-40B4-BE49-F238E27FC236}">
                  <a16:creationId xmlns:a16="http://schemas.microsoft.com/office/drawing/2014/main" id="{8888AA87-F929-774C-A000-30CA6BD4AC56}"/>
                </a:ext>
              </a:extLst>
            </p:cNvPr>
            <p:cNvSpPr txBox="1"/>
            <p:nvPr/>
          </p:nvSpPr>
          <p:spPr>
            <a:xfrm>
              <a:off x="1739280" y="3310926"/>
              <a:ext cx="3267946" cy="338554"/>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ITC Franklin Gothic Std Book"/>
                  <a:ea typeface="+mn-ea"/>
                  <a:cs typeface="+mn-cs"/>
                </a:rPr>
                <a:t>* </a:t>
              </a:r>
              <a:r>
                <a:rPr kumimoji="0" lang="en-US" sz="1600" b="0" i="0" u="none" strike="noStrike" kern="1200" cap="none" spc="0" normalizeH="0" baseline="0" noProof="0">
                  <a:ln>
                    <a:noFill/>
                  </a:ln>
                  <a:solidFill>
                    <a:srgbClr val="002060"/>
                  </a:solidFill>
                  <a:effectLst/>
                  <a:uLnTx/>
                  <a:uFillTx/>
                  <a:latin typeface="ITC Franklin Gothic Std Book"/>
                  <a:ea typeface="+mn-ea"/>
                  <a:cs typeface="+mn-cs"/>
                </a:rPr>
                <a:t>White alone, not Hispanic or Latino</a:t>
              </a:r>
            </a:p>
          </p:txBody>
        </p:sp>
      </p:grpSp>
      <p:pic>
        <p:nvPicPr>
          <p:cNvPr id="18" name="Picture 17">
            <a:extLst>
              <a:ext uri="{FF2B5EF4-FFF2-40B4-BE49-F238E27FC236}">
                <a16:creationId xmlns:a16="http://schemas.microsoft.com/office/drawing/2014/main" id="{99E301D7-8609-B84C-849B-CD440AA0559C}"/>
              </a:ext>
            </a:extLst>
          </p:cNvPr>
          <p:cNvPicPr>
            <a:picLocks noChangeAspect="1"/>
          </p:cNvPicPr>
          <p:nvPr/>
        </p:nvPicPr>
        <p:blipFill>
          <a:blip r:embed="rId3"/>
          <a:stretch>
            <a:fillRect/>
          </a:stretch>
        </p:blipFill>
        <p:spPr>
          <a:xfrm>
            <a:off x="6818599" y="3497387"/>
            <a:ext cx="3287123" cy="2208436"/>
          </a:xfrm>
          <a:prstGeom prst="rect">
            <a:avLst/>
          </a:prstGeom>
        </p:spPr>
      </p:pic>
      <p:pic>
        <p:nvPicPr>
          <p:cNvPr id="15" name="Picture 14">
            <a:extLst>
              <a:ext uri="{FF2B5EF4-FFF2-40B4-BE49-F238E27FC236}">
                <a16:creationId xmlns:a16="http://schemas.microsoft.com/office/drawing/2014/main" id="{B18A1326-02EC-BF4F-9958-C60D470F03F3}"/>
              </a:ext>
            </a:extLst>
          </p:cNvPr>
          <p:cNvPicPr>
            <a:picLocks noChangeAspect="1"/>
          </p:cNvPicPr>
          <p:nvPr/>
        </p:nvPicPr>
        <p:blipFill>
          <a:blip r:embed="rId4"/>
          <a:stretch>
            <a:fillRect/>
          </a:stretch>
        </p:blipFill>
        <p:spPr>
          <a:xfrm>
            <a:off x="9393570" y="2317969"/>
            <a:ext cx="1887122" cy="1828800"/>
          </a:xfrm>
          <a:prstGeom prst="rect">
            <a:avLst/>
          </a:prstGeom>
        </p:spPr>
      </p:pic>
      <p:pic>
        <p:nvPicPr>
          <p:cNvPr id="20" name="Picture 19">
            <a:extLst>
              <a:ext uri="{FF2B5EF4-FFF2-40B4-BE49-F238E27FC236}">
                <a16:creationId xmlns:a16="http://schemas.microsoft.com/office/drawing/2014/main" id="{872AB74F-1142-9149-A6B3-94FF4B862870}"/>
              </a:ext>
            </a:extLst>
          </p:cNvPr>
          <p:cNvPicPr>
            <a:picLocks noChangeAspect="1"/>
          </p:cNvPicPr>
          <p:nvPr/>
        </p:nvPicPr>
        <p:blipFill>
          <a:blip r:embed="rId5"/>
          <a:stretch>
            <a:fillRect/>
          </a:stretch>
        </p:blipFill>
        <p:spPr>
          <a:xfrm>
            <a:off x="5243001" y="1626781"/>
            <a:ext cx="3096004" cy="2039654"/>
          </a:xfrm>
          <a:prstGeom prst="rect">
            <a:avLst/>
          </a:prstGeom>
        </p:spPr>
      </p:pic>
      <p:sp>
        <p:nvSpPr>
          <p:cNvPr id="11" name="Title 1">
            <a:extLst>
              <a:ext uri="{FF2B5EF4-FFF2-40B4-BE49-F238E27FC236}">
                <a16:creationId xmlns:a16="http://schemas.microsoft.com/office/drawing/2014/main" id="{7AEDB993-6466-3349-BF7B-EA9DA1D9DAB8}"/>
              </a:ext>
            </a:extLst>
          </p:cNvPr>
          <p:cNvSpPr txBox="1">
            <a:spLocks/>
          </p:cNvSpPr>
          <p:nvPr/>
        </p:nvSpPr>
        <p:spPr>
          <a:xfrm>
            <a:off x="376518" y="393192"/>
            <a:ext cx="11761500" cy="1143000"/>
          </a:xfr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a:solidFill>
                  <a:srgbClr val="0D3068"/>
                </a:solidFill>
                <a:latin typeface="ITC Franklin Gothic Std Book" panose="020B0504030503020204" pitchFamily="34" charset="0"/>
              </a:rPr>
              <a:t>Example: Arlington, Virginia</a:t>
            </a:r>
          </a:p>
        </p:txBody>
      </p:sp>
      <p:sp>
        <p:nvSpPr>
          <p:cNvPr id="2" name="TextBox 1">
            <a:extLst>
              <a:ext uri="{FF2B5EF4-FFF2-40B4-BE49-F238E27FC236}">
                <a16:creationId xmlns:a16="http://schemas.microsoft.com/office/drawing/2014/main" id="{FF42E64F-239C-ABAC-8F48-E32F1252482D}"/>
              </a:ext>
            </a:extLst>
          </p:cNvPr>
          <p:cNvSpPr txBox="1"/>
          <p:nvPr/>
        </p:nvSpPr>
        <p:spPr>
          <a:xfrm>
            <a:off x="694338" y="5900875"/>
            <a:ext cx="7503731" cy="830997"/>
          </a:xfrm>
          <a:prstGeom prst="rect">
            <a:avLst/>
          </a:prstGeom>
          <a:solidFill>
            <a:schemeClr val="bg1"/>
          </a:solidFill>
          <a:ln>
            <a:solidFill>
              <a:srgbClr val="EF8B47"/>
            </a:solidFill>
          </a:ln>
          <a:effectLst>
            <a:outerShdw blurRad="50800" dist="38100" dir="2700000" algn="tl" rotWithShape="0">
              <a:prstClr val="black">
                <a:alpha val="40000"/>
              </a:prstClr>
            </a:outerShdw>
          </a:effectLst>
        </p:spPr>
        <p:txBody>
          <a:bodyPr wrap="square" rtlCol="0">
            <a:spAutoFit/>
          </a:bodyPr>
          <a:lstStyle/>
          <a:p>
            <a:r>
              <a:rPr kumimoji="0" lang="en-US" sz="1600" u="none" strike="noStrike" kern="1200" cap="none" spc="0" normalizeH="0" baseline="0" noProof="0" dirty="0">
                <a:ln>
                  <a:noFill/>
                </a:ln>
                <a:effectLst/>
                <a:uLnTx/>
                <a:uFillTx/>
                <a:latin typeface="ITC Franklin Gothic Std Book" panose="020B0504030503020204" pitchFamily="34" charset="0"/>
              </a:rPr>
              <a:t> </a:t>
            </a:r>
            <a:r>
              <a:rPr lang="en-US" sz="1600" dirty="0">
                <a:latin typeface="ITC Franklin Gothic Std Book" panose="020B0504030503020204" pitchFamily="34" charset="0"/>
              </a:rPr>
              <a:t>S. Keller, S. Shipp, G. Korkmaz, E. </a:t>
            </a:r>
            <a:r>
              <a:rPr lang="en-US" sz="1600" dirty="0" err="1">
                <a:latin typeface="ITC Franklin Gothic Std Book" panose="020B0504030503020204" pitchFamily="34" charset="0"/>
              </a:rPr>
              <a:t>Molfino</a:t>
            </a:r>
            <a:r>
              <a:rPr lang="en-US" sz="1600" dirty="0">
                <a:latin typeface="ITC Franklin Gothic Std Book" panose="020B0504030503020204" pitchFamily="34" charset="0"/>
              </a:rPr>
              <a:t>, J. Goldstein, V. Lancaster, B. Pires, D. Higdon, D. Chen, A. Schroeder, 2018. Harnessing the power of data to support community‐based research. WIREs Comp Stat 2018. </a:t>
            </a:r>
            <a:r>
              <a:rPr lang="en-US" sz="1600" dirty="0" err="1">
                <a:latin typeface="ITC Franklin Gothic Std Book" panose="020B0504030503020204" pitchFamily="34" charset="0"/>
              </a:rPr>
              <a:t>doi</a:t>
            </a:r>
            <a:r>
              <a:rPr lang="en-US" sz="1600" dirty="0">
                <a:latin typeface="ITC Franklin Gothic Std Book" panose="020B0504030503020204" pitchFamily="34" charset="0"/>
              </a:rPr>
              <a:t>: </a:t>
            </a:r>
            <a:r>
              <a:rPr lang="en-US" sz="1600" u="sng" dirty="0">
                <a:latin typeface="ITC Franklin Gothic Std Book" panose="020B0504030503020204" pitchFamily="34" charset="0"/>
                <a:hlinkClick r:id="rId6"/>
              </a:rPr>
              <a:t>10.1002/wics.1426</a:t>
            </a:r>
            <a:endParaRPr kumimoji="0" lang="en-US" sz="1600" u="none" strike="noStrike" kern="1200" cap="none" spc="0" normalizeH="0" baseline="0" noProof="0" dirty="0">
              <a:ln>
                <a:noFill/>
              </a:ln>
              <a:effectLst/>
              <a:uLnTx/>
              <a:uFillTx/>
              <a:latin typeface="ITC Franklin Gothic Std Book" panose="020B0504030503020204" pitchFamily="34" charset="0"/>
            </a:endParaRPr>
          </a:p>
        </p:txBody>
      </p:sp>
    </p:spTree>
    <p:extLst>
      <p:ext uri="{BB962C8B-B14F-4D97-AF65-F5344CB8AC3E}">
        <p14:creationId xmlns:p14="http://schemas.microsoft.com/office/powerpoint/2010/main" val="1394194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is the </a:t>
            </a:r>
            <a:r>
              <a:rPr lang="en-US" sz="3200" b="1" kern="0">
                <a:solidFill>
                  <a:srgbClr val="002060"/>
                </a:solidFill>
                <a:latin typeface="ITC Franklin Gothic Std Book" panose="020B0504030503020204" pitchFamily="34" charset="0"/>
              </a:rPr>
              <a:t>problem</a:t>
            </a:r>
            <a:r>
              <a:rPr lang="en-US" sz="3200" kern="0">
                <a:solidFill>
                  <a:schemeClr val="tx1"/>
                </a:solidFill>
                <a:latin typeface="ITC Franklin Gothic Std Book" panose="020B0504030503020204" pitchFamily="34" charset="0"/>
              </a:rPr>
              <a:t>? What are the </a:t>
            </a:r>
            <a:r>
              <a:rPr lang="en-US" sz="3200" b="1" kern="0">
                <a:solidFill>
                  <a:srgbClr val="002060"/>
                </a:solidFill>
                <a:latin typeface="ITC Franklin Gothic Std Book" panose="020B0504030503020204" pitchFamily="34" charset="0"/>
              </a:rPr>
              <a:t>questions</a:t>
            </a:r>
            <a:r>
              <a:rPr lang="en-US" sz="3200" kern="0">
                <a:solidFill>
                  <a:schemeClr val="tx1"/>
                </a:solidFill>
                <a:latin typeface="ITC Franklin Gothic Std Book" panose="020B0504030503020204" pitchFamily="34" charset="0"/>
              </a:rPr>
              <a:t>?</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type(s) of decision </a:t>
            </a:r>
            <a:r>
              <a:rPr lang="en-US" sz="3200" kern="0">
                <a:solidFill>
                  <a:schemeClr val="tx1"/>
                </a:solidFill>
                <a:latin typeface="ITC Franklin Gothic Std Book" panose="020B0504030503020204" pitchFamily="34" charset="0"/>
              </a:rPr>
              <a:t>needs to be made?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data are available</a:t>
            </a:r>
            <a:r>
              <a:rPr lang="en-US" sz="3200" kern="0">
                <a:solidFill>
                  <a:schemeClr val="tx1"/>
                </a:solidFill>
                <a:latin typeface="ITC Franklin Gothic Std Book" panose="020B0504030503020204" pitchFamily="34" charset="0"/>
              </a:rPr>
              <a:t>? Why should I </a:t>
            </a:r>
            <a:r>
              <a:rPr lang="en-US" sz="3200" b="1" kern="0">
                <a:solidFill>
                  <a:srgbClr val="002060"/>
                </a:solidFill>
                <a:latin typeface="ITC Franklin Gothic Std Book" panose="020B0504030503020204" pitchFamily="34" charset="0"/>
              </a:rPr>
              <a:t>trust the data</a:t>
            </a:r>
            <a:r>
              <a:rPr lang="en-US" sz="3200" kern="0">
                <a:solidFill>
                  <a:schemeClr val="tx1"/>
                </a:solidFill>
                <a:latin typeface="ITC Franklin Gothic Std Book" panose="020B0504030503020204" pitchFamily="34" charset="0"/>
              </a:rPr>
              <a:t>?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 of analyses </a:t>
            </a:r>
            <a:r>
              <a:rPr lang="en-US" sz="3200" kern="0">
                <a:solidFill>
                  <a:schemeClr val="tx1"/>
                </a:solidFill>
                <a:latin typeface="ITC Franklin Gothic Std Book" panose="020B0504030503020204" pitchFamily="34" charset="0"/>
              </a:rPr>
              <a:t>are needed to inform the decision?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are the </a:t>
            </a:r>
            <a:r>
              <a:rPr lang="en-US" sz="3200" b="1" kern="0">
                <a:solidFill>
                  <a:srgbClr val="002060"/>
                </a:solidFill>
                <a:latin typeface="ITC Franklin Gothic Std Book" panose="020B0504030503020204" pitchFamily="34" charset="0"/>
              </a:rPr>
              <a:t>ethical considerations</a:t>
            </a:r>
            <a:r>
              <a:rPr lang="en-US" sz="3200" kern="0">
                <a:solidFill>
                  <a:schemeClr val="tx1"/>
                </a:solidFill>
                <a:latin typeface="ITC Franklin Gothic Std Book" panose="020B0504030503020204" pitchFamily="34" charset="0"/>
              </a:rPr>
              <a:t>? </a:t>
            </a:r>
            <a:endParaRPr lang="en-US" sz="3200" i="1" kern="0">
              <a:solidFill>
                <a:schemeClr val="tx1"/>
              </a:solidFill>
              <a:latin typeface="ITC Franklin Gothic Std Book" panose="020B0504030503020204" pitchFamily="34" charset="0"/>
            </a:endParaRPr>
          </a:p>
          <a:p>
            <a:pPr marL="0" indent="0" defTabSz="412750">
              <a:spcBef>
                <a:spcPts val="0"/>
              </a:spcBef>
              <a:spcAft>
                <a:spcPts val="600"/>
              </a:spcAft>
              <a:buClr>
                <a:srgbClr val="202948"/>
              </a:buClr>
              <a:buSzPct val="150000"/>
              <a:buNone/>
              <a:defRPr/>
            </a:pPr>
            <a:r>
              <a:rPr lang="en-US" sz="3200" kern="0">
                <a:solidFill>
                  <a:schemeClr val="tx1"/>
                </a:solidFill>
                <a:latin typeface="ITC Franklin Gothic Std Book" panose="020B0504030503020204" pitchFamily="34" charset="0"/>
              </a:rPr>
              <a:t>What part of the </a:t>
            </a:r>
            <a:r>
              <a:rPr lang="en-US" sz="3200" b="1" kern="0">
                <a:solidFill>
                  <a:srgbClr val="002060"/>
                </a:solidFill>
                <a:latin typeface="ITC Franklin Gothic Std Book" panose="020B0504030503020204" pitchFamily="34" charset="0"/>
              </a:rPr>
              <a:t>data science process </a:t>
            </a:r>
            <a:r>
              <a:rPr lang="en-US" sz="3200" kern="0">
                <a:solidFill>
                  <a:schemeClr val="tx1"/>
                </a:solidFill>
                <a:latin typeface="ITC Franklin Gothic Std Book" panose="020B0504030503020204" pitchFamily="34" charset="0"/>
              </a:rPr>
              <a:t>are </a:t>
            </a:r>
            <a:r>
              <a:rPr lang="en-US" sz="3200" b="1" kern="0">
                <a:solidFill>
                  <a:srgbClr val="002060"/>
                </a:solidFill>
                <a:latin typeface="ITC Franklin Gothic Std Book" panose="020B0504030503020204" pitchFamily="34" charset="0"/>
              </a:rPr>
              <a:t>we discussing? </a:t>
            </a:r>
            <a:r>
              <a:rPr lang="en-US" sz="3200" kern="0">
                <a:solidFill>
                  <a:schemeClr val="tx1"/>
                </a:solidFill>
                <a:latin typeface="ITC Franklin Gothic Std Book" panose="020B0504030503020204" pitchFamily="34" charset="0"/>
              </a:rPr>
              <a:t> </a:t>
            </a:r>
          </a:p>
          <a:p>
            <a:pPr defTabSz="412750">
              <a:spcBef>
                <a:spcPts val="0"/>
              </a:spcBef>
              <a:spcAft>
                <a:spcPts val="600"/>
              </a:spcAft>
              <a:buClr>
                <a:srgbClr val="202948"/>
              </a:buClr>
              <a:buSzPct val="200000"/>
              <a:defRPr/>
            </a:pPr>
            <a:endParaRPr kumimoji="0" lang="en-US" sz="3200" i="0" u="none" strike="noStrike" kern="0" cap="none" spc="0" normalizeH="0" baseline="0" noProof="0">
              <a:ln>
                <a:noFill/>
              </a:ln>
              <a:solidFill>
                <a:schemeClr val="tx1"/>
              </a:solidFill>
              <a:effectLst/>
              <a:uLnTx/>
              <a:uFillTx/>
              <a:latin typeface="ITC Franklin Gothic Std Book" panose="020B0504030503020204" pitchFamily="34" charset="0"/>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R="0" algn="ctr" defTabSz="914400" rtl="0" eaLnBrk="1" fontAlgn="auto" latinLnBrk="0" hangingPunct="1">
              <a:lnSpc>
                <a:spcPct val="8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 how to use</a:t>
            </a:r>
            <a:br>
              <a:rPr lang="en-US" sz="5400" b="1">
                <a:solidFill>
                  <a:srgbClr val="002060"/>
                </a:solidFill>
                <a:latin typeface="ITC Franklin Gothic Std Book" panose="020B0504030503020204" pitchFamily="34" charset="0"/>
              </a:rPr>
            </a:br>
            <a:r>
              <a:rPr lang="en-US" sz="5400" b="1">
                <a:solidFill>
                  <a:srgbClr val="002060"/>
                </a:solidFill>
                <a:latin typeface="ITC Franklin Gothic Std Book" panose="020B0504030503020204" pitchFamily="34" charset="0"/>
              </a:rPr>
              <a:t>data to inform decisions?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
        <p:nvSpPr>
          <p:cNvPr id="2" name="Rectangle 1">
            <a:extLst>
              <a:ext uri="{FF2B5EF4-FFF2-40B4-BE49-F238E27FC236}">
                <a16:creationId xmlns:a16="http://schemas.microsoft.com/office/drawing/2014/main" id="{973BC2A4-1807-FB42-9316-DF45145688E4}"/>
              </a:ext>
            </a:extLst>
          </p:cNvPr>
          <p:cNvSpPr/>
          <p:nvPr/>
        </p:nvSpPr>
        <p:spPr>
          <a:xfrm>
            <a:off x="794084" y="3007895"/>
            <a:ext cx="10933872" cy="3501189"/>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149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EB9BB-057E-C24D-8654-01F7806F5583}"/>
              </a:ext>
            </a:extLst>
          </p:cNvPr>
          <p:cNvSpPr/>
          <p:nvPr/>
        </p:nvSpPr>
        <p:spPr>
          <a:xfrm>
            <a:off x="9365740" y="3431526"/>
            <a:ext cx="2501153" cy="1613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idx="4294967295"/>
          </p:nvPr>
        </p:nvSpPr>
        <p:spPr>
          <a:xfrm>
            <a:off x="430213" y="295275"/>
            <a:ext cx="11761787" cy="1143000"/>
          </a:xfrm>
        </p:spPr>
        <p:txBody>
          <a:bodyPr anchor="t">
            <a:normAutofit/>
          </a:bodyPr>
          <a:lstStyle/>
          <a:p>
            <a:pPr algn="ctr"/>
            <a:r>
              <a:rPr lang="en-US" sz="5400" b="1">
                <a:solidFill>
                  <a:srgbClr val="0D3068"/>
                </a:solidFill>
                <a:latin typeface="ITC Franklin Gothic Std Book" panose="020B0504030503020204" pitchFamily="34" charset="0"/>
              </a:rPr>
              <a:t>Arlington, Virginia </a:t>
            </a:r>
          </a:p>
        </p:txBody>
      </p:sp>
      <p:sp>
        <p:nvSpPr>
          <p:cNvPr id="3" name="Content Placeholder 2"/>
          <p:cNvSpPr>
            <a:spLocks noGrp="1"/>
          </p:cNvSpPr>
          <p:nvPr>
            <p:ph type="body" idx="4294967295"/>
          </p:nvPr>
        </p:nvSpPr>
        <p:spPr>
          <a:xfrm>
            <a:off x="306388" y="4324350"/>
            <a:ext cx="11885612" cy="3144838"/>
          </a:xfrm>
        </p:spPr>
        <p:txBody>
          <a:bodyPr anchor="t">
            <a:noAutofit/>
          </a:bodyPr>
          <a:lstStyle/>
          <a:p>
            <a:pPr marL="450215" indent="0">
              <a:lnSpc>
                <a:spcPct val="100000"/>
              </a:lnSpc>
              <a:spcBef>
                <a:spcPts val="0"/>
              </a:spcBef>
              <a:spcAft>
                <a:spcPts val="1500"/>
              </a:spcAft>
              <a:buNone/>
            </a:pPr>
            <a:r>
              <a:rPr lang="en-US" b="1">
                <a:solidFill>
                  <a:srgbClr val="002060"/>
                </a:solidFill>
                <a:latin typeface="ITC Franklin Gothic Std Book" panose="020B0504030503020204" pitchFamily="34" charset="0"/>
              </a:rPr>
              <a:t>Problem: </a:t>
            </a:r>
            <a:r>
              <a:rPr lang="en-US">
                <a:latin typeface="ITC Franklin Gothic Std Book" panose="020B0504030503020204" pitchFamily="34" charset="0"/>
              </a:rPr>
              <a:t>Develop data-informed situational awareness </a:t>
            </a:r>
            <a:r>
              <a:rPr lang="en-US">
                <a:latin typeface="ITC Franklin Gothic Std Book" panose="020B0504030503020204" pitchFamily="34" charset="0"/>
                <a:cs typeface="Helvetica Light"/>
              </a:rPr>
              <a:t>with the goal </a:t>
            </a:r>
            <a:br>
              <a:rPr lang="en-US">
                <a:latin typeface="ITC Franklin Gothic Std Book" panose="020B0504030503020204" pitchFamily="34" charset="0"/>
                <a:cs typeface="Helvetica Light"/>
              </a:rPr>
            </a:br>
            <a:r>
              <a:rPr lang="en-US">
                <a:latin typeface="ITC Franklin Gothic Std Book" panose="020B0504030503020204" pitchFamily="34" charset="0"/>
                <a:cs typeface="Helvetica Light"/>
              </a:rPr>
              <a:t>to improve quality of life and services while accelerating county’s efficiency and resiliency</a:t>
            </a:r>
          </a:p>
          <a:p>
            <a:pPr marL="450215" indent="0">
              <a:lnSpc>
                <a:spcPct val="100000"/>
              </a:lnSpc>
              <a:spcBef>
                <a:spcPts val="0"/>
              </a:spcBef>
              <a:spcAft>
                <a:spcPts val="1500"/>
              </a:spcAft>
              <a:buNone/>
            </a:pPr>
            <a:r>
              <a:rPr lang="en-US" b="1">
                <a:solidFill>
                  <a:srgbClr val="002060"/>
                </a:solidFill>
                <a:latin typeface="ITC Franklin Gothic Std Book" panose="020B0504030503020204" pitchFamily="34" charset="0"/>
              </a:rPr>
              <a:t>1</a:t>
            </a:r>
            <a:r>
              <a:rPr lang="en-US" b="1" baseline="30000">
                <a:solidFill>
                  <a:srgbClr val="002060"/>
                </a:solidFill>
                <a:latin typeface="ITC Franklin Gothic Std Book" panose="020B0504030503020204" pitchFamily="34" charset="0"/>
              </a:rPr>
              <a:t>st</a:t>
            </a:r>
            <a:r>
              <a:rPr lang="en-US" b="1">
                <a:solidFill>
                  <a:srgbClr val="002060"/>
                </a:solidFill>
                <a:latin typeface="ITC Franklin Gothic Std Book" panose="020B0504030503020204" pitchFamily="34" charset="0"/>
              </a:rPr>
              <a:t> Question: </a:t>
            </a:r>
            <a:r>
              <a:rPr lang="en-US">
                <a:latin typeface="ITC Franklin Gothic Std Book" panose="020B0504030503020204" pitchFamily="34" charset="0"/>
              </a:rPr>
              <a:t>Fire Chief wanted to know if we could link Fire/EMS </a:t>
            </a:r>
            <a:br>
              <a:rPr lang="en-US">
                <a:latin typeface="ITC Franklin Gothic Std Book" panose="020B0504030503020204" pitchFamily="34" charset="0"/>
              </a:rPr>
            </a:br>
            <a:r>
              <a:rPr lang="en-US">
                <a:latin typeface="ITC Franklin Gothic Std Book" panose="020B0504030503020204" pitchFamily="34" charset="0"/>
              </a:rPr>
              <a:t>data end-to-end to recreate incidents to understand resource utilization</a:t>
            </a:r>
          </a:p>
          <a:p>
            <a:pPr marL="450215" indent="0">
              <a:lnSpc>
                <a:spcPct val="100000"/>
              </a:lnSpc>
              <a:spcBef>
                <a:spcPts val="0"/>
              </a:spcBef>
              <a:spcAft>
                <a:spcPts val="1500"/>
              </a:spcAft>
              <a:buNone/>
            </a:pPr>
            <a:endParaRPr lang="en-US">
              <a:latin typeface="ITC Franklin Gothic Std Book" panose="020B0504030503020204" pitchFamily="34" charset="0"/>
              <a:cs typeface="Helvetica Light"/>
            </a:endParaRPr>
          </a:p>
        </p:txBody>
      </p:sp>
      <p:grpSp>
        <p:nvGrpSpPr>
          <p:cNvPr id="5" name="Group 4">
            <a:extLst>
              <a:ext uri="{FF2B5EF4-FFF2-40B4-BE49-F238E27FC236}">
                <a16:creationId xmlns:a16="http://schemas.microsoft.com/office/drawing/2014/main" id="{7E551A95-C0DF-CC46-947D-7F35BBE48948}"/>
              </a:ext>
            </a:extLst>
          </p:cNvPr>
          <p:cNvGrpSpPr/>
          <p:nvPr/>
        </p:nvGrpSpPr>
        <p:grpSpPr>
          <a:xfrm>
            <a:off x="397184" y="1796643"/>
            <a:ext cx="4587819" cy="2352405"/>
            <a:chOff x="419407" y="1523707"/>
            <a:chExt cx="4587819" cy="2352405"/>
          </a:xfrm>
        </p:grpSpPr>
        <p:sp>
          <p:nvSpPr>
            <p:cNvPr id="12" name="TextBox 11">
              <a:extLst>
                <a:ext uri="{FF2B5EF4-FFF2-40B4-BE49-F238E27FC236}">
                  <a16:creationId xmlns:a16="http://schemas.microsoft.com/office/drawing/2014/main" id="{AF4993DC-A6EA-0549-A238-E3B81E64C77E}"/>
                </a:ext>
              </a:extLst>
            </p:cNvPr>
            <p:cNvSpPr txBox="1"/>
            <p:nvPr/>
          </p:nvSpPr>
          <p:spPr>
            <a:xfrm>
              <a:off x="419407" y="1523707"/>
              <a:ext cx="4345987" cy="2352405"/>
            </a:xfrm>
            <a:prstGeom prst="rect">
              <a:avLst/>
            </a:prstGeom>
            <a:noFill/>
          </p:spPr>
          <p:txBody>
            <a:bodyPr wrap="square" rtlCol="0" anchor="t">
              <a:spAutoFit/>
            </a:bodyPr>
            <a:lstStyle/>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Population:</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 238,643</a:t>
              </a:r>
              <a:endParaRPr kumimoji="0" lang="en-US" sz="2800" b="0" i="0" u="none" strike="noStrike" kern="1200" cap="none" spc="0" normalizeH="0" baseline="0" noProof="0">
                <a:ln>
                  <a:noFill/>
                </a:ln>
                <a:solidFill>
                  <a:srgbClr val="002060"/>
                </a:solidFill>
                <a:effectLst/>
                <a:uLnTx/>
                <a:uFillTx/>
                <a:latin typeface="ITC Franklin Gothic Std Book"/>
              </a:endParaRPr>
            </a:p>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Size: </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26 sq. mi.</a:t>
              </a:r>
            </a:p>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Unemployment: </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2.1%</a:t>
              </a:r>
            </a:p>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Race: </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61% white</a:t>
              </a:r>
              <a:r>
                <a:rPr kumimoji="0" lang="en-US" sz="2800" b="0" i="0" u="none" strike="noStrike" kern="1200" cap="none" spc="0" normalizeH="0" baseline="30000" noProof="0">
                  <a:ln>
                    <a:noFill/>
                  </a:ln>
                  <a:solidFill>
                    <a:srgbClr val="002060"/>
                  </a:solidFill>
                  <a:effectLst/>
                  <a:uLnTx/>
                  <a:uFillTx/>
                  <a:latin typeface="ITC Franklin Gothic Std Book"/>
                  <a:ea typeface="Trebuchet MS" charset="0"/>
                  <a:cs typeface="Trebuchet MS" charset="0"/>
                </a:rPr>
                <a:t>*</a:t>
              </a:r>
              <a:endPar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endParaRPr>
            </a:p>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ITC Franklin Gothic Std Book" panose="020B0504030503020204" pitchFamily="34" charset="0"/>
                <a:ea typeface="ＭＳ Ｐゴシック" charset="0"/>
                <a:cs typeface="Gill Sans Light"/>
              </a:endParaRPr>
            </a:p>
          </p:txBody>
        </p:sp>
        <p:sp>
          <p:nvSpPr>
            <p:cNvPr id="8" name="TextBox 7">
              <a:extLst>
                <a:ext uri="{FF2B5EF4-FFF2-40B4-BE49-F238E27FC236}">
                  <a16:creationId xmlns:a16="http://schemas.microsoft.com/office/drawing/2014/main" id="{8888AA87-F929-774C-A000-30CA6BD4AC56}"/>
                </a:ext>
              </a:extLst>
            </p:cNvPr>
            <p:cNvSpPr txBox="1"/>
            <p:nvPr/>
          </p:nvSpPr>
          <p:spPr>
            <a:xfrm>
              <a:off x="1739280" y="3310926"/>
              <a:ext cx="3267946" cy="338554"/>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ITC Franklin Gothic Std Book"/>
                  <a:ea typeface="+mn-ea"/>
                  <a:cs typeface="+mn-cs"/>
                </a:rPr>
                <a:t>* </a:t>
              </a:r>
              <a:r>
                <a:rPr kumimoji="0" lang="en-US" sz="1600" b="0" i="0" u="none" strike="noStrike" kern="1200" cap="none" spc="0" normalizeH="0" baseline="0" noProof="0">
                  <a:ln>
                    <a:noFill/>
                  </a:ln>
                  <a:solidFill>
                    <a:srgbClr val="002060"/>
                  </a:solidFill>
                  <a:effectLst/>
                  <a:uLnTx/>
                  <a:uFillTx/>
                  <a:latin typeface="ITC Franklin Gothic Std Book"/>
                  <a:ea typeface="+mn-ea"/>
                  <a:cs typeface="+mn-cs"/>
                </a:rPr>
                <a:t>White alone, not Hispanic or Latino</a:t>
              </a:r>
            </a:p>
          </p:txBody>
        </p:sp>
      </p:grpSp>
      <p:pic>
        <p:nvPicPr>
          <p:cNvPr id="18" name="Picture 17">
            <a:extLst>
              <a:ext uri="{FF2B5EF4-FFF2-40B4-BE49-F238E27FC236}">
                <a16:creationId xmlns:a16="http://schemas.microsoft.com/office/drawing/2014/main" id="{99E301D7-8609-B84C-849B-CD440AA0559C}"/>
              </a:ext>
            </a:extLst>
          </p:cNvPr>
          <p:cNvPicPr>
            <a:picLocks noChangeAspect="1"/>
          </p:cNvPicPr>
          <p:nvPr/>
        </p:nvPicPr>
        <p:blipFill>
          <a:blip r:embed="rId3"/>
          <a:stretch>
            <a:fillRect/>
          </a:stretch>
        </p:blipFill>
        <p:spPr>
          <a:xfrm>
            <a:off x="7722177" y="1981121"/>
            <a:ext cx="3287123" cy="2208436"/>
          </a:xfrm>
          <a:prstGeom prst="rect">
            <a:avLst/>
          </a:prstGeom>
        </p:spPr>
      </p:pic>
      <p:pic>
        <p:nvPicPr>
          <p:cNvPr id="15" name="Picture 14">
            <a:extLst>
              <a:ext uri="{FF2B5EF4-FFF2-40B4-BE49-F238E27FC236}">
                <a16:creationId xmlns:a16="http://schemas.microsoft.com/office/drawing/2014/main" id="{B18A1326-02EC-BF4F-9958-C60D470F03F3}"/>
              </a:ext>
            </a:extLst>
          </p:cNvPr>
          <p:cNvPicPr>
            <a:picLocks noChangeAspect="1"/>
          </p:cNvPicPr>
          <p:nvPr/>
        </p:nvPicPr>
        <p:blipFill>
          <a:blip r:embed="rId4"/>
          <a:stretch>
            <a:fillRect/>
          </a:stretch>
        </p:blipFill>
        <p:spPr>
          <a:xfrm>
            <a:off x="9979771" y="1245938"/>
            <a:ext cx="1887122" cy="1828800"/>
          </a:xfrm>
          <a:prstGeom prst="rect">
            <a:avLst/>
          </a:prstGeom>
        </p:spPr>
      </p:pic>
      <p:pic>
        <p:nvPicPr>
          <p:cNvPr id="20" name="Picture 19">
            <a:extLst>
              <a:ext uri="{FF2B5EF4-FFF2-40B4-BE49-F238E27FC236}">
                <a16:creationId xmlns:a16="http://schemas.microsoft.com/office/drawing/2014/main" id="{872AB74F-1142-9149-A6B3-94FF4B862870}"/>
              </a:ext>
            </a:extLst>
          </p:cNvPr>
          <p:cNvPicPr>
            <a:picLocks noChangeAspect="1"/>
          </p:cNvPicPr>
          <p:nvPr/>
        </p:nvPicPr>
        <p:blipFill>
          <a:blip r:embed="rId5"/>
          <a:stretch>
            <a:fillRect/>
          </a:stretch>
        </p:blipFill>
        <p:spPr>
          <a:xfrm>
            <a:off x="5506453" y="1377253"/>
            <a:ext cx="3096004" cy="2039654"/>
          </a:xfrm>
          <a:prstGeom prst="rect">
            <a:avLst/>
          </a:prstGeom>
        </p:spPr>
      </p:pic>
    </p:spTree>
    <p:extLst>
      <p:ext uri="{BB962C8B-B14F-4D97-AF65-F5344CB8AC3E}">
        <p14:creationId xmlns:p14="http://schemas.microsoft.com/office/powerpoint/2010/main" val="269605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3981CF-4249-3A4A-97A4-62BD5DE41E63}"/>
              </a:ext>
            </a:extLst>
          </p:cNvPr>
          <p:cNvSpPr txBox="1"/>
          <p:nvPr/>
        </p:nvSpPr>
        <p:spPr>
          <a:xfrm>
            <a:off x="107738" y="161364"/>
            <a:ext cx="1250481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77"/>
                <a:ea typeface="+mn-ea"/>
                <a:cs typeface="+mn-cs"/>
              </a:rPr>
              <a:t>Arlington Fire/EMS data </a:t>
            </a:r>
            <a:r>
              <a:rPr lang="en-US" sz="5400" b="1">
                <a:solidFill>
                  <a:srgbClr val="002060"/>
                </a:solidFill>
                <a:latin typeface="ITC Franklin Gothic Std Book" panose="020B0504030503020204" pitchFamily="34" charset="77"/>
              </a:rPr>
              <a:t>d</a:t>
            </a:r>
            <a:r>
              <a:rPr kumimoji="0" lang="en-US" sz="5400" b="1" i="0" u="none" strike="noStrike" kern="1200" cap="none" spc="0" normalizeH="0" baseline="0" noProof="0" err="1">
                <a:ln>
                  <a:noFill/>
                </a:ln>
                <a:solidFill>
                  <a:srgbClr val="002060"/>
                </a:solidFill>
                <a:effectLst/>
                <a:uLnTx/>
                <a:uFillTx/>
                <a:latin typeface="ITC Franklin Gothic Std Book" panose="020B0504030503020204" pitchFamily="34" charset="77"/>
                <a:ea typeface="+mn-ea"/>
                <a:cs typeface="+mn-cs"/>
              </a:rPr>
              <a:t>iscovery</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77"/>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AE9CB3A-9DBA-454A-AB1B-87BD989F873B}"/>
                  </a:ext>
                </a:extLst>
              </p14:cNvPr>
              <p14:cNvContentPartPr/>
              <p14:nvPr/>
            </p14:nvContentPartPr>
            <p14:xfrm>
              <a:off x="3455383" y="1035334"/>
              <a:ext cx="360" cy="360"/>
            </p14:xfrm>
          </p:contentPart>
        </mc:Choice>
        <mc:Fallback xmlns="">
          <p:pic>
            <p:nvPicPr>
              <p:cNvPr id="6" name="Ink 5">
                <a:extLst>
                  <a:ext uri="{FF2B5EF4-FFF2-40B4-BE49-F238E27FC236}">
                    <a16:creationId xmlns:a16="http://schemas.microsoft.com/office/drawing/2014/main" id="{6AE9CB3A-9DBA-454A-AB1B-87BD989F873B}"/>
                  </a:ext>
                </a:extLst>
              </p:cNvPr>
              <p:cNvPicPr/>
              <p:nvPr/>
            </p:nvPicPr>
            <p:blipFill>
              <a:blip r:embed="rId4"/>
              <a:stretch>
                <a:fillRect/>
              </a:stretch>
            </p:blipFill>
            <p:spPr>
              <a:xfrm>
                <a:off x="3451063" y="10310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DD03D99-E18B-5540-952F-6873B84D56DD}"/>
                  </a:ext>
                </a:extLst>
              </p14:cNvPr>
              <p14:cNvContentPartPr/>
              <p14:nvPr/>
            </p14:nvContentPartPr>
            <p14:xfrm>
              <a:off x="1237783" y="3270214"/>
              <a:ext cx="360" cy="360"/>
            </p14:xfrm>
          </p:contentPart>
        </mc:Choice>
        <mc:Fallback xmlns="">
          <p:pic>
            <p:nvPicPr>
              <p:cNvPr id="10" name="Ink 9">
                <a:extLst>
                  <a:ext uri="{FF2B5EF4-FFF2-40B4-BE49-F238E27FC236}">
                    <a16:creationId xmlns:a16="http://schemas.microsoft.com/office/drawing/2014/main" id="{5DD03D99-E18B-5540-952F-6873B84D56DD}"/>
                  </a:ext>
                </a:extLst>
              </p:cNvPr>
              <p:cNvPicPr/>
              <p:nvPr/>
            </p:nvPicPr>
            <p:blipFill>
              <a:blip r:embed="rId4"/>
              <a:stretch>
                <a:fillRect/>
              </a:stretch>
            </p:blipFill>
            <p:spPr>
              <a:xfrm>
                <a:off x="1233463" y="3265894"/>
                <a:ext cx="9000" cy="9000"/>
              </a:xfrm>
              <a:prstGeom prst="rect">
                <a:avLst/>
              </a:prstGeom>
            </p:spPr>
          </p:pic>
        </mc:Fallback>
      </mc:AlternateContent>
      <p:cxnSp>
        <p:nvCxnSpPr>
          <p:cNvPr id="12" name="Straight Arrow Connector 11">
            <a:extLst>
              <a:ext uri="{FF2B5EF4-FFF2-40B4-BE49-F238E27FC236}">
                <a16:creationId xmlns:a16="http://schemas.microsoft.com/office/drawing/2014/main" id="{560BB18F-8476-2E4A-8B47-6BF97115DE69}"/>
              </a:ext>
            </a:extLst>
          </p:cNvPr>
          <p:cNvCxnSpPr>
            <a:cxnSpLocks/>
          </p:cNvCxnSpPr>
          <p:nvPr/>
        </p:nvCxnSpPr>
        <p:spPr>
          <a:xfrm flipV="1">
            <a:off x="2749616" y="3562601"/>
            <a:ext cx="0" cy="445425"/>
          </a:xfrm>
          <a:prstGeom prst="straightConnector1">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7CB9DA-6A2E-7F4C-A870-F7CFDF47C8BB}"/>
              </a:ext>
            </a:extLst>
          </p:cNvPr>
          <p:cNvCxnSpPr>
            <a:cxnSpLocks/>
          </p:cNvCxnSpPr>
          <p:nvPr/>
        </p:nvCxnSpPr>
        <p:spPr>
          <a:xfrm flipV="1">
            <a:off x="2749616" y="4364708"/>
            <a:ext cx="0" cy="814001"/>
          </a:xfrm>
          <a:prstGeom prst="straightConnector1">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AF97C25-DF57-8046-9FA5-F5D5F44A6382}"/>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09600" y="1079500"/>
            <a:ext cx="10972800" cy="5726370"/>
          </a:xfrm>
          <a:prstGeom prst="rect">
            <a:avLst/>
          </a:prstGeom>
          <a:ln w="12700">
            <a:solidFill>
              <a:srgbClr val="002060"/>
            </a:solidFill>
          </a:ln>
        </p:spPr>
      </p:pic>
    </p:spTree>
    <p:extLst>
      <p:ext uri="{BB962C8B-B14F-4D97-AF65-F5344CB8AC3E}">
        <p14:creationId xmlns:p14="http://schemas.microsoft.com/office/powerpoint/2010/main" val="418016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is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problem</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What are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questions</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type(s) of decision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needs to be made? </a:t>
            </a:r>
            <a:r>
              <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data are available</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Why should I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trust the data</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r>
              <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type of analyses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are needed to inform the decision? </a:t>
            </a:r>
            <a:r>
              <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are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ethical considerations</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endPar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endParaRPr>
          </a:p>
          <a:p>
            <a:pPr marL="0" marR="0" lvl="0" indent="0" algn="l" defTabSz="412750" rtl="0" eaLnBrk="1" fontAlgn="auto" latinLnBrk="0" hangingPunct="1">
              <a:lnSpc>
                <a:spcPct val="100000"/>
              </a:lnSpc>
              <a:spcBef>
                <a:spcPts val="0"/>
              </a:spcBef>
              <a:spcAft>
                <a:spcPts val="6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part of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data science process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are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we discussing?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635000" marR="0" lvl="0" indent="-635000" algn="l" defTabSz="412750" rtl="0" eaLnBrk="1" fontAlgn="auto" latinLnBrk="0" hangingPunct="1">
              <a:lnSpc>
                <a:spcPct val="100000"/>
              </a:lnSpc>
              <a:spcBef>
                <a:spcPts val="0"/>
              </a:spcBef>
              <a:spcAft>
                <a:spcPts val="600"/>
              </a:spcAft>
              <a:buClr>
                <a:srgbClr val="202948"/>
              </a:buClr>
              <a:buSzPct val="200000"/>
              <a:buFontTx/>
              <a:buChar char="•"/>
              <a:tabLst/>
              <a:defRPr/>
            </a:pPr>
            <a:endPar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Data acumen: how to use</a:t>
            </a:r>
            <a:b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b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data to inform decisions?</a:t>
            </a:r>
          </a:p>
        </p:txBody>
      </p:sp>
      <p:sp>
        <p:nvSpPr>
          <p:cNvPr id="4" name="Rectangle 3">
            <a:extLst>
              <a:ext uri="{FF2B5EF4-FFF2-40B4-BE49-F238E27FC236}">
                <a16:creationId xmlns:a16="http://schemas.microsoft.com/office/drawing/2014/main" id="{CE189373-8C1F-044F-B0F4-F41410D8A04E}"/>
              </a:ext>
            </a:extLst>
          </p:cNvPr>
          <p:cNvSpPr/>
          <p:nvPr/>
        </p:nvSpPr>
        <p:spPr>
          <a:xfrm>
            <a:off x="794084" y="3657600"/>
            <a:ext cx="10933872" cy="2851484"/>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216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6B0C4B-3685-FF40-8136-E30ADFB44196}"/>
              </a:ext>
            </a:extLst>
          </p:cNvPr>
          <p:cNvSpPr txBox="1"/>
          <p:nvPr/>
        </p:nvSpPr>
        <p:spPr>
          <a:xfrm>
            <a:off x="1171492" y="1723179"/>
            <a:ext cx="9967892" cy="4278094"/>
          </a:xfrm>
          <a:prstGeom prst="rect">
            <a:avLst/>
          </a:prstGeom>
          <a:noFill/>
        </p:spPr>
        <p:txBody>
          <a:bodyPr wrap="square" rtlCol="0">
            <a:spAutoFit/>
          </a:bodyPr>
          <a:lstStyle/>
          <a:p>
            <a:pPr>
              <a:spcAft>
                <a:spcPts val="1200"/>
              </a:spcAft>
            </a:pPr>
            <a:r>
              <a:rPr lang="en-US" sz="3600" b="1">
                <a:solidFill>
                  <a:srgbClr val="002060"/>
                </a:solidFill>
                <a:latin typeface="ITC Franklin Gothic Std Book" panose="020B0504030503020204" pitchFamily="34" charset="0"/>
              </a:rPr>
              <a:t>Strategic decision-making </a:t>
            </a:r>
            <a:r>
              <a:rPr lang="en-US" sz="3600">
                <a:solidFill>
                  <a:srgbClr val="002060"/>
                </a:solidFill>
                <a:latin typeface="ITC Franklin Gothic Std Book" panose="020B0504030503020204" pitchFamily="34" charset="0"/>
              </a:rPr>
              <a:t>— </a:t>
            </a:r>
            <a:r>
              <a:rPr lang="en-US" sz="3600">
                <a:latin typeface="ITC Franklin Gothic Std Book" panose="020B0504030503020204" pitchFamily="34" charset="0"/>
              </a:rPr>
              <a:t>inform and enrich understanding of problems and issues to plan for future operations</a:t>
            </a:r>
          </a:p>
          <a:p>
            <a:pPr>
              <a:spcAft>
                <a:spcPts val="1200"/>
              </a:spcAft>
            </a:pPr>
            <a:r>
              <a:rPr lang="en-US" sz="3600" b="1">
                <a:solidFill>
                  <a:srgbClr val="002060"/>
                </a:solidFill>
                <a:latin typeface="ITC Franklin Gothic Std Book" panose="020B0504030503020204" pitchFamily="34" charset="0"/>
              </a:rPr>
              <a:t>Anticipatory decision-making </a:t>
            </a:r>
            <a:r>
              <a:rPr lang="en-US" sz="3600">
                <a:solidFill>
                  <a:srgbClr val="002060"/>
                </a:solidFill>
                <a:latin typeface="ITC Franklin Gothic Std Book" panose="020B0504030503020204" pitchFamily="34" charset="0"/>
              </a:rPr>
              <a:t>— </a:t>
            </a:r>
            <a:r>
              <a:rPr lang="en-US" sz="3600">
                <a:latin typeface="ITC Franklin Gothic Std Book" panose="020B0504030503020204" pitchFamily="34" charset="0"/>
              </a:rPr>
              <a:t>detect, identify, and warn of emerging issues and discontinuities</a:t>
            </a:r>
          </a:p>
          <a:p>
            <a:pPr>
              <a:spcAft>
                <a:spcPts val="1200"/>
              </a:spcAft>
            </a:pPr>
            <a:r>
              <a:rPr lang="en-US" sz="3600" b="1">
                <a:solidFill>
                  <a:srgbClr val="002060"/>
                </a:solidFill>
                <a:latin typeface="ITC Franklin Gothic Std Book" panose="020B0504030503020204" pitchFamily="34" charset="0"/>
              </a:rPr>
              <a:t>Current (tactical) decision-making </a:t>
            </a:r>
            <a:r>
              <a:rPr lang="en-US" sz="3600">
                <a:latin typeface="ITC Franklin Gothic Std Book" panose="020B0504030503020204" pitchFamily="34" charset="0"/>
              </a:rPr>
              <a:t>— support ongoing actions and operations</a:t>
            </a:r>
          </a:p>
        </p:txBody>
      </p:sp>
      <p:sp>
        <p:nvSpPr>
          <p:cNvPr id="4" name="TextBox 3">
            <a:extLst>
              <a:ext uri="{FF2B5EF4-FFF2-40B4-BE49-F238E27FC236}">
                <a16:creationId xmlns:a16="http://schemas.microsoft.com/office/drawing/2014/main" id="{051CB07E-E8E9-3747-B730-E6D014E3DB6D}"/>
              </a:ext>
            </a:extLst>
          </p:cNvPr>
          <p:cNvSpPr txBox="1"/>
          <p:nvPr/>
        </p:nvSpPr>
        <p:spPr>
          <a:xfrm>
            <a:off x="1623059" y="6315597"/>
            <a:ext cx="10164129" cy="400110"/>
          </a:xfrm>
          <a:prstGeom prst="rect">
            <a:avLst/>
          </a:prstGeom>
          <a:noFill/>
        </p:spPr>
        <p:txBody>
          <a:bodyPr wrap="square" rtlCol="0">
            <a:spAutoFit/>
          </a:bodyPr>
          <a:lstStyle/>
          <a:p>
            <a:r>
              <a:rPr kumimoji="0" lang="en-US" sz="20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Adapted from </a:t>
            </a:r>
            <a:r>
              <a:rPr lang="en-US" sz="2000">
                <a:hlinkClick r:id="rId3"/>
              </a:rPr>
              <a:t>https://www.dni.gov/index.php/what-we-do/what-is-intelligence</a:t>
            </a:r>
            <a:endPar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endParaRPr>
          </a:p>
        </p:txBody>
      </p:sp>
      <p:sp>
        <p:nvSpPr>
          <p:cNvPr id="5" name="TextBox 4">
            <a:extLst>
              <a:ext uri="{FF2B5EF4-FFF2-40B4-BE49-F238E27FC236}">
                <a16:creationId xmlns:a16="http://schemas.microsoft.com/office/drawing/2014/main" id="{C2C1576F-EBFD-FE4A-BEA6-F77E230E5461}"/>
              </a:ext>
            </a:extLst>
          </p:cNvPr>
          <p:cNvSpPr txBox="1"/>
          <p:nvPr/>
        </p:nvSpPr>
        <p:spPr>
          <a:xfrm>
            <a:off x="469013" y="393192"/>
            <a:ext cx="11372850" cy="923330"/>
          </a:xfrm>
          <a:prstGeom prst="rect">
            <a:avLst/>
          </a:prstGeom>
          <a:noFill/>
          <a:ln>
            <a:noFill/>
          </a:ln>
        </p:spPr>
        <p:txBody>
          <a:bodyPr wrap="square" rtlCol="0">
            <a:spAutoFit/>
          </a:bodyPr>
          <a:lstStyle/>
          <a:p>
            <a:pPr marR="0" algn="ctr" defTabSz="914400" rtl="0" eaLnBrk="1" fontAlgn="auto" latinLnBrk="0" hangingPunct="1">
              <a:lnSpc>
                <a:spcPct val="100000"/>
              </a:lnSpc>
              <a:spcBef>
                <a:spcPts val="0"/>
              </a:spcBef>
              <a:spcAft>
                <a:spcPts val="0"/>
              </a:spcAft>
              <a:buClrTx/>
              <a:buSzTx/>
              <a:tabLst/>
            </a:pPr>
            <a:r>
              <a:rPr lang="en-US" sz="5400" b="1">
                <a:solidFill>
                  <a:srgbClr val="002060"/>
                </a:solidFill>
                <a:latin typeface="ITC Franklin Gothic Std Book" panose="020B0504030503020204" pitchFamily="34" charset="0"/>
              </a:rPr>
              <a:t>Types of decisions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Tree>
    <p:extLst>
      <p:ext uri="{BB962C8B-B14F-4D97-AF65-F5344CB8AC3E}">
        <p14:creationId xmlns:p14="http://schemas.microsoft.com/office/powerpoint/2010/main" val="196752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A706A89-C391-B345-8B3F-D151FC92FD59}"/>
              </a:ext>
            </a:extLst>
          </p:cNvPr>
          <p:cNvSpPr>
            <a:spLocks noGrp="1"/>
          </p:cNvSpPr>
          <p:nvPr>
            <p:ph type="title" idx="4294967295"/>
          </p:nvPr>
        </p:nvSpPr>
        <p:spPr>
          <a:xfrm>
            <a:off x="430213" y="393700"/>
            <a:ext cx="11761787" cy="1143000"/>
          </a:xfrm>
        </p:spPr>
        <p:txBody>
          <a:bodyPr anchor="t">
            <a:noAutofit/>
          </a:bodyPr>
          <a:lstStyle/>
          <a:p>
            <a:pPr algn="ctr">
              <a:lnSpc>
                <a:spcPct val="80000"/>
              </a:lnSpc>
            </a:pPr>
            <a:r>
              <a:rPr lang="en-US" sz="5400" b="1">
                <a:solidFill>
                  <a:srgbClr val="0D3068"/>
                </a:solidFill>
                <a:latin typeface="ITC Franklin Gothic Std Book" panose="020B0504030503020204" pitchFamily="34" charset="0"/>
              </a:rPr>
              <a:t>Strategic and anticipatory </a:t>
            </a:r>
            <a:br>
              <a:rPr lang="en-US" sz="5400" b="1">
                <a:solidFill>
                  <a:srgbClr val="0D3068"/>
                </a:solidFill>
                <a:latin typeface="ITC Franklin Gothic Std Book" panose="020B0504030503020204" pitchFamily="34" charset="0"/>
              </a:rPr>
            </a:br>
            <a:r>
              <a:rPr lang="en-US" sz="5400" b="1">
                <a:solidFill>
                  <a:srgbClr val="0D3068"/>
                </a:solidFill>
                <a:latin typeface="ITC Franklin Gothic Std Book" panose="020B0504030503020204" pitchFamily="34" charset="0"/>
              </a:rPr>
              <a:t>decision making in Arlington</a:t>
            </a:r>
          </a:p>
        </p:txBody>
      </p:sp>
      <p:sp>
        <p:nvSpPr>
          <p:cNvPr id="11" name="Rectangle 10">
            <a:extLst>
              <a:ext uri="{FF2B5EF4-FFF2-40B4-BE49-F238E27FC236}">
                <a16:creationId xmlns:a16="http://schemas.microsoft.com/office/drawing/2014/main" id="{63D0C3D6-AFE6-BF46-9D90-55D31E03203C}"/>
              </a:ext>
            </a:extLst>
          </p:cNvPr>
          <p:cNvSpPr/>
          <p:nvPr/>
        </p:nvSpPr>
        <p:spPr>
          <a:xfrm>
            <a:off x="438332" y="4100391"/>
            <a:ext cx="11424805" cy="2439129"/>
          </a:xfrm>
          <a:prstGeom prst="rect">
            <a:avLst/>
          </a:prstGeom>
        </p:spPr>
        <p:txBody>
          <a:bodyPr wrap="square">
            <a:spAutoFit/>
          </a:bodyPr>
          <a:lstStyle/>
          <a:p>
            <a:pPr marL="450215" indent="0">
              <a:lnSpc>
                <a:spcPct val="100000"/>
              </a:lnSpc>
              <a:spcBef>
                <a:spcPts val="0"/>
              </a:spcBef>
              <a:spcAft>
                <a:spcPts val="1500"/>
              </a:spcAft>
              <a:buNone/>
            </a:pPr>
            <a:r>
              <a:rPr lang="en-US" sz="2800" b="1">
                <a:solidFill>
                  <a:srgbClr val="002060"/>
                </a:solidFill>
                <a:latin typeface="ITC Franklin Gothic Std Book" panose="020B0504030503020204" pitchFamily="34" charset="0"/>
              </a:rPr>
              <a:t>Question: </a:t>
            </a:r>
            <a:r>
              <a:rPr lang="en-US" sz="2800">
                <a:latin typeface="ITC Franklin Gothic Std Book" panose="020B0504030503020204" pitchFamily="34" charset="0"/>
              </a:rPr>
              <a:t>Fire Chief wanted to know if we could link Fire/EMS data end-to-end to recreate incidents to understand resource utilization</a:t>
            </a:r>
          </a:p>
          <a:p>
            <a:pPr marL="450215" indent="0">
              <a:lnSpc>
                <a:spcPct val="100000"/>
              </a:lnSpc>
              <a:spcBef>
                <a:spcPts val="0"/>
              </a:spcBef>
              <a:spcAft>
                <a:spcPts val="1500"/>
              </a:spcAft>
              <a:buNone/>
            </a:pPr>
            <a:r>
              <a:rPr lang="en-US" sz="2800" b="1">
                <a:solidFill>
                  <a:srgbClr val="002060"/>
                </a:solidFill>
                <a:latin typeface="ITC Franklin Gothic Std Book" panose="020B0504030503020204" pitchFamily="34" charset="0"/>
              </a:rPr>
              <a:t>Decisions:</a:t>
            </a:r>
            <a:r>
              <a:rPr lang="en-US" sz="2800" b="1">
                <a:latin typeface="ITC Franklin Gothic Std Book" panose="020B0504030503020204" pitchFamily="34" charset="0"/>
              </a:rPr>
              <a:t> </a:t>
            </a:r>
            <a:r>
              <a:rPr lang="en-US" sz="2800">
                <a:latin typeface="ITC Franklin Gothic Std Book" panose="020B0504030503020204" pitchFamily="34" charset="0"/>
              </a:rPr>
              <a:t>Anticipatory and strategic — corpus of data (mash up 911 incidents with local socio-economic data) to support force and resource development</a:t>
            </a:r>
            <a:endParaRPr lang="en-US" sz="2800" b="1">
              <a:latin typeface="ITC Franklin Gothic Std Book" panose="020B0504030503020204" pitchFamily="34" charset="0"/>
            </a:endParaRPr>
          </a:p>
        </p:txBody>
      </p:sp>
      <p:pic>
        <p:nvPicPr>
          <p:cNvPr id="12" name="Picture 11" descr="Screen Shot 2014-10-11 at 7.31.22.png">
            <a:extLst>
              <a:ext uri="{FF2B5EF4-FFF2-40B4-BE49-F238E27FC236}">
                <a16:creationId xmlns:a16="http://schemas.microsoft.com/office/drawing/2014/main" id="{74EDBFA9-8F6B-9A4C-8CCB-6D1D55A0148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99723" y="2227331"/>
            <a:ext cx="3792553" cy="1442843"/>
          </a:xfrm>
          <a:prstGeom prst="rect">
            <a:avLst/>
          </a:prstGeom>
          <a:solidFill>
            <a:schemeClr val="tx1"/>
          </a:solidFill>
          <a:ln w="28575" cmpd="sng">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1691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is the </a:t>
            </a:r>
            <a:r>
              <a:rPr lang="en-US" sz="3200" b="1" kern="0">
                <a:solidFill>
                  <a:srgbClr val="002060"/>
                </a:solidFill>
                <a:latin typeface="ITC Franklin Gothic Std Book" panose="020B0504030503020204" pitchFamily="34" charset="0"/>
              </a:rPr>
              <a:t>problem</a:t>
            </a:r>
            <a:r>
              <a:rPr lang="en-US" sz="3200" kern="0">
                <a:solidFill>
                  <a:schemeClr val="tx1"/>
                </a:solidFill>
                <a:latin typeface="ITC Franklin Gothic Std Book" panose="020B0504030503020204" pitchFamily="34" charset="0"/>
              </a:rPr>
              <a:t>? What are the </a:t>
            </a:r>
            <a:r>
              <a:rPr lang="en-US" sz="3200" b="1" kern="0">
                <a:solidFill>
                  <a:srgbClr val="002060"/>
                </a:solidFill>
                <a:latin typeface="ITC Franklin Gothic Std Book" panose="020B0504030503020204" pitchFamily="34" charset="0"/>
              </a:rPr>
              <a:t>questions</a:t>
            </a:r>
            <a:r>
              <a:rPr lang="en-US" sz="3200" kern="0">
                <a:solidFill>
                  <a:schemeClr val="tx1"/>
                </a:solidFill>
                <a:latin typeface="ITC Franklin Gothic Std Book" panose="020B0504030503020204" pitchFamily="34" charset="0"/>
              </a:rPr>
              <a:t>?</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type(s) of decision </a:t>
            </a:r>
            <a:r>
              <a:rPr lang="en-US" sz="3200" kern="0">
                <a:solidFill>
                  <a:schemeClr val="tx1"/>
                </a:solidFill>
                <a:latin typeface="ITC Franklin Gothic Std Book" panose="020B0504030503020204" pitchFamily="34" charset="0"/>
              </a:rPr>
              <a:t>needs to be made?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data are available</a:t>
            </a:r>
            <a:r>
              <a:rPr lang="en-US" sz="3200" kern="0">
                <a:solidFill>
                  <a:schemeClr val="tx1"/>
                </a:solidFill>
                <a:latin typeface="ITC Franklin Gothic Std Book" panose="020B0504030503020204" pitchFamily="34" charset="0"/>
              </a:rPr>
              <a:t>? Why should I </a:t>
            </a:r>
            <a:r>
              <a:rPr lang="en-US" sz="3200" b="1" kern="0">
                <a:solidFill>
                  <a:srgbClr val="002060"/>
                </a:solidFill>
                <a:latin typeface="ITC Franklin Gothic Std Book" panose="020B0504030503020204" pitchFamily="34" charset="0"/>
              </a:rPr>
              <a:t>trust the data</a:t>
            </a:r>
            <a:r>
              <a:rPr lang="en-US" sz="3200" kern="0">
                <a:solidFill>
                  <a:schemeClr val="tx1"/>
                </a:solidFill>
                <a:latin typeface="ITC Franklin Gothic Std Book" panose="020B0504030503020204" pitchFamily="34" charset="0"/>
              </a:rPr>
              <a:t>?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 of analyses </a:t>
            </a:r>
            <a:r>
              <a:rPr lang="en-US" sz="3200" kern="0">
                <a:solidFill>
                  <a:schemeClr val="tx1"/>
                </a:solidFill>
                <a:latin typeface="ITC Franklin Gothic Std Book" panose="020B0504030503020204" pitchFamily="34" charset="0"/>
              </a:rPr>
              <a:t>are needed to inform the decision?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are the </a:t>
            </a:r>
            <a:r>
              <a:rPr lang="en-US" sz="3200" b="1" kern="0">
                <a:solidFill>
                  <a:srgbClr val="002060"/>
                </a:solidFill>
                <a:latin typeface="ITC Franklin Gothic Std Book" panose="020B0504030503020204" pitchFamily="34" charset="0"/>
              </a:rPr>
              <a:t>ethical considerations</a:t>
            </a:r>
            <a:r>
              <a:rPr lang="en-US" sz="3200" kern="0">
                <a:solidFill>
                  <a:schemeClr val="tx1"/>
                </a:solidFill>
                <a:latin typeface="ITC Franklin Gothic Std Book" panose="020B0504030503020204" pitchFamily="34" charset="0"/>
              </a:rPr>
              <a:t>? </a:t>
            </a:r>
            <a:endParaRPr lang="en-US" sz="3200" i="1" kern="0">
              <a:solidFill>
                <a:schemeClr val="tx1"/>
              </a:solidFill>
              <a:latin typeface="ITC Franklin Gothic Std Book" panose="020B0504030503020204" pitchFamily="34" charset="0"/>
            </a:endParaRPr>
          </a:p>
          <a:p>
            <a:pPr marL="0" indent="0" defTabSz="412750">
              <a:spcBef>
                <a:spcPts val="0"/>
              </a:spcBef>
              <a:spcAft>
                <a:spcPts val="600"/>
              </a:spcAft>
              <a:buClr>
                <a:srgbClr val="202948"/>
              </a:buClr>
              <a:buSzPct val="150000"/>
              <a:buNone/>
              <a:defRPr/>
            </a:pPr>
            <a:r>
              <a:rPr lang="en-US" sz="3200" kern="0">
                <a:solidFill>
                  <a:schemeClr val="tx1"/>
                </a:solidFill>
                <a:latin typeface="ITC Franklin Gothic Std Book" panose="020B0504030503020204" pitchFamily="34" charset="0"/>
              </a:rPr>
              <a:t>What part of the </a:t>
            </a:r>
            <a:r>
              <a:rPr lang="en-US" sz="3200" b="1" kern="0">
                <a:solidFill>
                  <a:srgbClr val="002060"/>
                </a:solidFill>
                <a:latin typeface="ITC Franklin Gothic Std Book" panose="020B0504030503020204" pitchFamily="34" charset="0"/>
              </a:rPr>
              <a:t>data science process </a:t>
            </a:r>
            <a:r>
              <a:rPr lang="en-US" sz="3200" kern="0">
                <a:solidFill>
                  <a:schemeClr val="tx1"/>
                </a:solidFill>
                <a:latin typeface="ITC Franklin Gothic Std Book" panose="020B0504030503020204" pitchFamily="34" charset="0"/>
              </a:rPr>
              <a:t>are </a:t>
            </a:r>
            <a:r>
              <a:rPr lang="en-US" sz="3200" b="1" kern="0">
                <a:solidFill>
                  <a:srgbClr val="002060"/>
                </a:solidFill>
                <a:latin typeface="ITC Franklin Gothic Std Book" panose="020B0504030503020204" pitchFamily="34" charset="0"/>
              </a:rPr>
              <a:t>we discussing? </a:t>
            </a:r>
            <a:r>
              <a:rPr lang="en-US" sz="3200" kern="0">
                <a:solidFill>
                  <a:schemeClr val="tx1"/>
                </a:solidFill>
                <a:latin typeface="ITC Franklin Gothic Std Book" panose="020B0504030503020204" pitchFamily="34" charset="0"/>
              </a:rPr>
              <a:t> </a:t>
            </a:r>
          </a:p>
          <a:p>
            <a:pPr defTabSz="412750">
              <a:spcBef>
                <a:spcPts val="0"/>
              </a:spcBef>
              <a:spcAft>
                <a:spcPts val="600"/>
              </a:spcAft>
              <a:buClr>
                <a:srgbClr val="202948"/>
              </a:buClr>
              <a:buSzPct val="200000"/>
              <a:defRPr/>
            </a:pPr>
            <a:endParaRPr kumimoji="0" lang="en-US" sz="3200" i="0" u="none" strike="noStrike" kern="0" cap="none" spc="0" normalizeH="0" baseline="0" noProof="0">
              <a:ln>
                <a:noFill/>
              </a:ln>
              <a:solidFill>
                <a:schemeClr val="tx1"/>
              </a:solidFill>
              <a:effectLst/>
              <a:uLnTx/>
              <a:uFillTx/>
              <a:latin typeface="ITC Franklin Gothic Std Book" panose="020B0504030503020204" pitchFamily="34" charset="0"/>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R="0" algn="ctr" defTabSz="914400" rtl="0" eaLnBrk="1" fontAlgn="auto" latinLnBrk="0" hangingPunct="1">
              <a:lnSpc>
                <a:spcPct val="8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 how to use</a:t>
            </a:r>
            <a:br>
              <a:rPr lang="en-US" sz="5400" b="1">
                <a:solidFill>
                  <a:srgbClr val="002060"/>
                </a:solidFill>
                <a:latin typeface="ITC Franklin Gothic Std Book" panose="020B0504030503020204" pitchFamily="34" charset="0"/>
              </a:rPr>
            </a:br>
            <a:r>
              <a:rPr lang="en-US" sz="5400" b="1">
                <a:solidFill>
                  <a:srgbClr val="002060"/>
                </a:solidFill>
                <a:latin typeface="ITC Franklin Gothic Std Book" panose="020B0504030503020204" pitchFamily="34" charset="0"/>
              </a:rPr>
              <a:t>data to inform decisions?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
        <p:nvSpPr>
          <p:cNvPr id="4" name="Rectangle 3">
            <a:extLst>
              <a:ext uri="{FF2B5EF4-FFF2-40B4-BE49-F238E27FC236}">
                <a16:creationId xmlns:a16="http://schemas.microsoft.com/office/drawing/2014/main" id="{4D1144CB-815B-5E49-BEDD-C62671066A53}"/>
              </a:ext>
            </a:extLst>
          </p:cNvPr>
          <p:cNvSpPr/>
          <p:nvPr/>
        </p:nvSpPr>
        <p:spPr>
          <a:xfrm>
            <a:off x="794084" y="4259179"/>
            <a:ext cx="10933872" cy="224990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727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3353" y="425549"/>
            <a:ext cx="11356848" cy="673376"/>
          </a:xfrm>
          <a:prstGeom prst="rect">
            <a:avLst/>
          </a:prstGeom>
        </p:spPr>
        <p:txBody>
          <a:bodyPr>
            <a:noAutofit/>
          </a:bodyPr>
          <a:lstStyle/>
          <a:p>
            <a:pPr rtl="0">
              <a:spcBef>
                <a:spcPts val="0"/>
              </a:spcBef>
              <a:buSzTx/>
            </a:pPr>
            <a:r>
              <a:rPr lang="en-US" sz="5400" cap="none">
                <a:solidFill>
                  <a:srgbClr val="002060"/>
                </a:solidFill>
                <a:latin typeface="ITC Franklin Gothic Std Book" panose="020B0504030503020204" pitchFamily="34" charset="0"/>
              </a:rPr>
              <a:t>Biocomplexity Institute</a:t>
            </a:r>
          </a:p>
        </p:txBody>
      </p:sp>
      <p:sp>
        <p:nvSpPr>
          <p:cNvPr id="7" name="TextBox 6">
            <a:extLst>
              <a:ext uri="{FF2B5EF4-FFF2-40B4-BE49-F238E27FC236}">
                <a16:creationId xmlns:a16="http://schemas.microsoft.com/office/drawing/2014/main" id="{B0CE9EBC-7E33-4366-8D99-63F6B9817E28}"/>
              </a:ext>
            </a:extLst>
          </p:cNvPr>
          <p:cNvSpPr txBox="1"/>
          <p:nvPr/>
        </p:nvSpPr>
        <p:spPr>
          <a:xfrm>
            <a:off x="8328736" y="4986032"/>
            <a:ext cx="239513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2060"/>
                </a:solidFill>
                <a:effectLst/>
                <a:uLnTx/>
                <a:uFillTx/>
                <a:latin typeface="ITC Franklin Gothic Std Book" panose="020B0504030503020204" pitchFamily="34" charset="0"/>
                <a:ea typeface="+mn-lt"/>
                <a:cs typeface="Calibri" panose="020F0502020204030204"/>
                <a:sym typeface="Helvetica Light"/>
              </a:rPr>
              <a:t>Social and Decision Analytics</a:t>
            </a:r>
          </a:p>
        </p:txBody>
      </p:sp>
      <p:sp>
        <p:nvSpPr>
          <p:cNvPr id="14" name="TextBox 13">
            <a:extLst>
              <a:ext uri="{FF2B5EF4-FFF2-40B4-BE49-F238E27FC236}">
                <a16:creationId xmlns:a16="http://schemas.microsoft.com/office/drawing/2014/main" id="{5887457E-A84A-C041-9D90-448E32AA69AB}"/>
              </a:ext>
            </a:extLst>
          </p:cNvPr>
          <p:cNvSpPr txBox="1"/>
          <p:nvPr/>
        </p:nvSpPr>
        <p:spPr>
          <a:xfrm>
            <a:off x="4491405" y="4986032"/>
            <a:ext cx="336159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2060"/>
                </a:solidFill>
                <a:effectLst/>
                <a:uLnTx/>
                <a:uFillTx/>
                <a:latin typeface="ITC Franklin Gothic Std Book" panose="020B0504030503020204" pitchFamily="34" charset="0"/>
                <a:ea typeface="+mn-lt"/>
                <a:cs typeface="Calibri" panose="020F0502020204030204"/>
                <a:sym typeface="Helvetica Light"/>
              </a:rPr>
              <a:t>Network Systems Science </a:t>
            </a:r>
          </a:p>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2060"/>
                </a:solidFill>
                <a:effectLst/>
                <a:uLnTx/>
                <a:uFillTx/>
                <a:latin typeface="ITC Franklin Gothic Std Book" panose="020B0504030503020204" pitchFamily="34" charset="0"/>
                <a:ea typeface="+mn-lt"/>
                <a:cs typeface="Calibri" panose="020F0502020204030204"/>
                <a:sym typeface="Helvetica Light"/>
              </a:rPr>
              <a:t>and Advanced Computing </a:t>
            </a:r>
          </a:p>
        </p:txBody>
      </p:sp>
      <p:sp>
        <p:nvSpPr>
          <p:cNvPr id="15" name="TextBox 14">
            <a:extLst>
              <a:ext uri="{FF2B5EF4-FFF2-40B4-BE49-F238E27FC236}">
                <a16:creationId xmlns:a16="http://schemas.microsoft.com/office/drawing/2014/main" id="{441A0858-74E2-794D-B0FB-36CD4C00543D}"/>
              </a:ext>
            </a:extLst>
          </p:cNvPr>
          <p:cNvSpPr txBox="1"/>
          <p:nvPr/>
        </p:nvSpPr>
        <p:spPr>
          <a:xfrm>
            <a:off x="1801850" y="4986032"/>
            <a:ext cx="18879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2060"/>
                </a:solidFill>
                <a:effectLst/>
                <a:uLnTx/>
                <a:uFillTx/>
                <a:latin typeface="ITC Franklin Gothic Std Book" panose="020B0504030503020204" pitchFamily="34" charset="0"/>
                <a:ea typeface="+mn-lt"/>
                <a:cs typeface="Calibri" panose="020F0502020204030204"/>
                <a:sym typeface="Helvetica Light"/>
              </a:rPr>
              <a:t>Mathematical Biocomplexity</a:t>
            </a:r>
          </a:p>
        </p:txBody>
      </p:sp>
      <p:pic>
        <p:nvPicPr>
          <p:cNvPr id="23" name="Picture 22">
            <a:extLst>
              <a:ext uri="{FF2B5EF4-FFF2-40B4-BE49-F238E27FC236}">
                <a16:creationId xmlns:a16="http://schemas.microsoft.com/office/drawing/2014/main" id="{A7901501-10A1-724F-AB94-946CF54EB1FA}"/>
              </a:ext>
            </a:extLst>
          </p:cNvPr>
          <p:cNvPicPr>
            <a:picLocks noChangeAspect="1"/>
          </p:cNvPicPr>
          <p:nvPr/>
        </p:nvPicPr>
        <p:blipFill>
          <a:blip r:embed="rId3">
            <a:grayscl/>
            <a:extLst>
              <a:ext uri="{28A0092B-C50C-407E-A947-70E740481C1C}">
                <a14:useLocalDpi xmlns:a14="http://schemas.microsoft.com/office/drawing/2010/main"/>
              </a:ext>
            </a:extLst>
          </a:blip>
          <a:stretch>
            <a:fillRect/>
          </a:stretch>
        </p:blipFill>
        <p:spPr>
          <a:xfrm>
            <a:off x="1558612" y="2590543"/>
            <a:ext cx="2314563" cy="2309054"/>
          </a:xfrm>
          <a:prstGeom prst="ellipse">
            <a:avLst/>
          </a:prstGeom>
          <a:noFill/>
          <a:ln w="190500" cap="rnd">
            <a:solidFill>
              <a:schemeClr val="bg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4" name="Rectangle 23">
            <a:extLst>
              <a:ext uri="{FF2B5EF4-FFF2-40B4-BE49-F238E27FC236}">
                <a16:creationId xmlns:a16="http://schemas.microsoft.com/office/drawing/2014/main" id="{3FBD2020-E59F-AE4B-8E94-12F2D8A508D6}"/>
              </a:ext>
            </a:extLst>
          </p:cNvPr>
          <p:cNvSpPr/>
          <p:nvPr/>
        </p:nvSpPr>
        <p:spPr>
          <a:xfrm>
            <a:off x="520299" y="1261938"/>
            <a:ext cx="11356848" cy="954107"/>
          </a:xfrm>
          <a:prstGeom prst="rect">
            <a:avLst/>
          </a:prstGeom>
        </p:spPr>
        <p:txBody>
          <a:bodyPr wrap="square">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2060"/>
                </a:solidFill>
                <a:effectLst/>
                <a:uLnTx/>
                <a:uFillTx/>
                <a:latin typeface="ITC Franklin Gothic Std Book" panose="020B0504030503020204" pitchFamily="34" charset="0"/>
                <a:sym typeface="Helvetica Light"/>
              </a:rPr>
              <a:t>Team science exploring the behavior of massively interacting living systems to develop practical solutions to real-world problems.  </a:t>
            </a:r>
          </a:p>
        </p:txBody>
      </p:sp>
      <p:pic>
        <p:nvPicPr>
          <p:cNvPr id="26" name="Picture 25">
            <a:extLst>
              <a:ext uri="{FF2B5EF4-FFF2-40B4-BE49-F238E27FC236}">
                <a16:creationId xmlns:a16="http://schemas.microsoft.com/office/drawing/2014/main" id="{606622D3-4953-BD44-AA2D-DA9100A277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18826" y="2585034"/>
            <a:ext cx="2314563" cy="2314563"/>
          </a:xfrm>
          <a:prstGeom prst="ellipse">
            <a:avLst/>
          </a:prstGeom>
          <a:noFill/>
          <a:ln w="190500" cap="rnd">
            <a:solidFill>
              <a:schemeClr val="bg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8" name="Picture 27">
            <a:extLst>
              <a:ext uri="{FF2B5EF4-FFF2-40B4-BE49-F238E27FC236}">
                <a16:creationId xmlns:a16="http://schemas.microsoft.com/office/drawing/2014/main" id="{CDEE3BCC-3CB7-5F41-BAD2-A7760B79CB4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968752" y="2590543"/>
            <a:ext cx="2315728" cy="2309054"/>
          </a:xfrm>
          <a:prstGeom prst="ellipse">
            <a:avLst/>
          </a:prstGeom>
          <a:noFill/>
          <a:ln w="190500" cap="rnd">
            <a:solidFill>
              <a:schemeClr val="bg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30" name="Picture 29">
            <a:extLst>
              <a:ext uri="{FF2B5EF4-FFF2-40B4-BE49-F238E27FC236}">
                <a16:creationId xmlns:a16="http://schemas.microsoft.com/office/drawing/2014/main" id="{1EC0EF95-D0D0-B248-B108-5ED605514F1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948588" y="5992567"/>
            <a:ext cx="2661725" cy="565161"/>
          </a:xfrm>
          <a:prstGeom prst="rect">
            <a:avLst/>
          </a:prstGeom>
        </p:spPr>
      </p:pic>
      <p:sp>
        <p:nvSpPr>
          <p:cNvPr id="31" name="Left Bracket 30">
            <a:extLst>
              <a:ext uri="{FF2B5EF4-FFF2-40B4-BE49-F238E27FC236}">
                <a16:creationId xmlns:a16="http://schemas.microsoft.com/office/drawing/2014/main" id="{B79DB4BD-50F1-DA49-B206-27F568A141F5}"/>
              </a:ext>
            </a:extLst>
          </p:cNvPr>
          <p:cNvSpPr/>
          <p:nvPr/>
        </p:nvSpPr>
        <p:spPr>
          <a:xfrm rot="16200000">
            <a:off x="6097648" y="1896030"/>
            <a:ext cx="202151" cy="7662291"/>
          </a:xfrm>
          <a:prstGeom prst="leftBracket">
            <a:avLst/>
          </a:prstGeom>
          <a:noFill/>
          <a:ln w="3175" cap="flat">
            <a:solidFill>
              <a:schemeClr val="accent4"/>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marL="0" marR="0" lvl="0" indent="0" algn="l" defTabSz="457200" rtl="0" eaLnBrk="1" fontAlgn="auto" latinLnBrk="1" hangingPunct="0">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Helvetica Light"/>
              <a:ea typeface="+mn-ea"/>
              <a:cs typeface="+mn-cs"/>
              <a:sym typeface="Helvetica Light"/>
            </a:endParaRPr>
          </a:p>
        </p:txBody>
      </p:sp>
    </p:spTree>
    <p:extLst>
      <p:ext uri="{BB962C8B-B14F-4D97-AF65-F5344CB8AC3E}">
        <p14:creationId xmlns:p14="http://schemas.microsoft.com/office/powerpoint/2010/main" val="4146045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635713" y="2334056"/>
            <a:ext cx="11982552" cy="748358"/>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4976813" marR="0" lvl="0" indent="-4967288" algn="l" defTabSz="412750" rtl="0" eaLnBrk="1" fontAlgn="auto" latinLnBrk="0" hangingPunct="1">
              <a:lnSpc>
                <a:spcPct val="100000"/>
              </a:lnSpc>
              <a:spcBef>
                <a:spcPts val="0"/>
              </a:spcBef>
              <a:spcAft>
                <a:spcPts val="800"/>
              </a:spcAft>
              <a:buClrTx/>
              <a:buSzPct val="75000"/>
              <a:buFontTx/>
              <a:buNone/>
              <a:tabLst/>
              <a:defRPr/>
            </a:pPr>
            <a:r>
              <a:rPr kumimoji="0" lang="en-US" sz="3600" i="0" u="none" strike="noStrike" kern="0" cap="none" spc="0" normalizeH="0" baseline="0" noProof="0">
                <a:ln>
                  <a:noFill/>
                </a:ln>
                <a:solidFill>
                  <a:srgbClr val="002060"/>
                </a:solidFill>
                <a:effectLst/>
                <a:uLnTx/>
                <a:uFillTx/>
                <a:latin typeface="ITC Franklin Gothic Std Book" panose="020B0504030503020204" pitchFamily="34" charset="0"/>
                <a:sym typeface="Helvetica Light"/>
              </a:rPr>
              <a:t>Any </a:t>
            </a:r>
            <a:r>
              <a:rPr kumimoji="0" lang="en-US" sz="3600" i="0" u="sng" strike="noStrike" kern="0" cap="none" spc="0" normalizeH="0" baseline="0" noProof="0">
                <a:ln>
                  <a:noFill/>
                </a:ln>
                <a:solidFill>
                  <a:srgbClr val="002060"/>
                </a:solidFill>
                <a:effectLst/>
                <a:uLnTx/>
                <a:uFillTx/>
                <a:latin typeface="ITC Franklin Gothic Std Book" panose="020B0504030503020204" pitchFamily="34" charset="0"/>
                <a:sym typeface="Helvetica Light"/>
              </a:rPr>
              <a:t>fact</a:t>
            </a:r>
            <a:r>
              <a:rPr kumimoji="0" lang="en-US" sz="3600" i="0" u="none" strike="noStrike" kern="0" cap="none" spc="0" normalizeH="0" baseline="0" noProof="0">
                <a:ln>
                  <a:noFill/>
                </a:ln>
                <a:solidFill>
                  <a:srgbClr val="002060"/>
                </a:solidFill>
                <a:effectLst/>
                <a:uLnTx/>
                <a:uFillTx/>
                <a:latin typeface="ITC Franklin Gothic Std Book" panose="020B0504030503020204" pitchFamily="34" charset="0"/>
                <a:sym typeface="Helvetica Light"/>
              </a:rPr>
              <a:t> assumed to be a matter of </a:t>
            </a:r>
            <a:r>
              <a:rPr kumimoji="0" lang="en-US" sz="3600" i="0" u="sng" strike="noStrike" kern="0" cap="none" spc="0" normalizeH="0" baseline="0" noProof="0">
                <a:ln>
                  <a:noFill/>
                </a:ln>
                <a:solidFill>
                  <a:srgbClr val="002060"/>
                </a:solidFill>
                <a:effectLst/>
                <a:uLnTx/>
                <a:uFillTx/>
                <a:latin typeface="ITC Franklin Gothic Std Book" panose="020B0504030503020204" pitchFamily="34" charset="0"/>
                <a:sym typeface="Helvetica Light"/>
              </a:rPr>
              <a:t>direct observation</a:t>
            </a:r>
          </a:p>
          <a:p>
            <a:pPr marL="0" marR="0" lvl="0" indent="0" algn="l" defTabSz="412750" rtl="0" eaLnBrk="1" fontAlgn="auto" latinLnBrk="0" hangingPunct="1">
              <a:lnSpc>
                <a:spcPct val="100000"/>
              </a:lnSpc>
              <a:spcBef>
                <a:spcPts val="0"/>
              </a:spcBef>
              <a:spcAft>
                <a:spcPts val="0"/>
              </a:spcAft>
              <a:buClrTx/>
              <a:buSzPct val="75000"/>
              <a:buFontTx/>
              <a:buNone/>
              <a:tabLst/>
              <a:defRPr/>
            </a:pPr>
            <a:endParaRPr kumimoji="0" lang="en-US" sz="3600" i="0" u="none" strike="noStrike" kern="0" cap="none" spc="0" normalizeH="0" baseline="0" noProof="0">
              <a:ln>
                <a:noFill/>
              </a:ln>
              <a:solidFill>
                <a:srgbClr val="002060"/>
              </a:solidFill>
              <a:effectLst/>
              <a:uLnTx/>
              <a:uFillTx/>
              <a:latin typeface="ITC Franklin Gothic Std Book" panose="020B0504030503020204" pitchFamily="34" charset="0"/>
              <a:sym typeface="Helvetica Light"/>
            </a:endParaRPr>
          </a:p>
          <a:p>
            <a:pPr marL="0" marR="0" lvl="0" indent="0" algn="l" defTabSz="412750" rtl="0" eaLnBrk="1" fontAlgn="auto" latinLnBrk="0" hangingPunct="1">
              <a:lnSpc>
                <a:spcPct val="100000"/>
              </a:lnSpc>
              <a:spcBef>
                <a:spcPts val="2600"/>
              </a:spcBef>
              <a:spcAft>
                <a:spcPts val="0"/>
              </a:spcAft>
              <a:buClrTx/>
              <a:buSzPct val="75000"/>
              <a:buFontTx/>
              <a:buNone/>
              <a:tabLst/>
              <a:defRPr/>
            </a:pPr>
            <a:endParaRPr kumimoji="0" lang="en-US" sz="3600" i="0" u="none" strike="noStrike" kern="0" cap="none" spc="0" normalizeH="0" baseline="0" noProof="0">
              <a:ln>
                <a:noFill/>
              </a:ln>
              <a:solidFill>
                <a:schemeClr val="tx1"/>
              </a:solidFill>
              <a:effectLst/>
              <a:uLnTx/>
              <a:uFillTx/>
              <a:latin typeface="ITC Franklin Gothic Std Book" panose="020B0504030503020204" pitchFamily="34" charset="0"/>
              <a:sym typeface="Helvetica Light"/>
            </a:endParaRPr>
          </a:p>
        </p:txBody>
      </p:sp>
      <p:sp>
        <p:nvSpPr>
          <p:cNvPr id="4" name="TextBox 3">
            <a:extLst>
              <a:ext uri="{FF2B5EF4-FFF2-40B4-BE49-F238E27FC236}">
                <a16:creationId xmlns:a16="http://schemas.microsoft.com/office/drawing/2014/main" id="{C69D0A7E-8CF1-5846-8FC4-92230FE29A57}"/>
              </a:ext>
            </a:extLst>
          </p:cNvPr>
          <p:cNvSpPr txBox="1"/>
          <p:nvPr/>
        </p:nvSpPr>
        <p:spPr>
          <a:xfrm>
            <a:off x="208374" y="3839021"/>
            <a:ext cx="12191444" cy="2862322"/>
          </a:xfrm>
          <a:prstGeom prst="rect">
            <a:avLst/>
          </a:prstGeom>
          <a:noFill/>
        </p:spPr>
        <p:txBody>
          <a:bodyPr wrap="square" rtlCol="0">
            <a:spAutoFit/>
          </a:bodyPr>
          <a:lstStyle/>
          <a:p>
            <a:pPr lvl="0" algn="ctr">
              <a:defRPr/>
            </a:pPr>
            <a:r>
              <a:rPr lang="en-US" sz="3600" b="1">
                <a:solidFill>
                  <a:srgbClr val="002060"/>
                </a:solidFill>
                <a:latin typeface="ITC Franklin Gothic Std Book" panose="020B0504030503020204" pitchFamily="34" charset="0"/>
              </a:rPr>
              <a:t>Questions </a:t>
            </a:r>
            <a:r>
              <a:rPr lang="en-US" sz="3600">
                <a:solidFill>
                  <a:srgbClr val="002060"/>
                </a:solidFill>
                <a:latin typeface="ITC Franklin Gothic Std Book" panose="020B0504030503020204" pitchFamily="34" charset="0"/>
              </a:rPr>
              <a:t>are need</a:t>
            </a:r>
            <a:r>
              <a:rPr kumimoji="0" lang="en-US" sz="3600" b="0" i="0" u="none" strike="noStrike" kern="1200" cap="none" spc="0" normalizeH="0" baseline="0" noProof="0" err="1">
                <a:ln>
                  <a:noFill/>
                </a:ln>
                <a:solidFill>
                  <a:srgbClr val="002060"/>
                </a:solidFill>
                <a:effectLst/>
                <a:uLnTx/>
                <a:uFillTx/>
                <a:latin typeface="ITC Franklin Gothic Std Book" panose="020B0504030503020204" pitchFamily="34" charset="0"/>
              </a:rPr>
              <a:t>ed</a:t>
            </a:r>
            <a:r>
              <a:rPr kumimoji="0" lang="en-US" sz="3600" b="0" i="0" u="none" strike="noStrike" kern="1200" cap="none" spc="0" normalizeH="0" baseline="0" noProof="0">
                <a:ln>
                  <a:noFill/>
                </a:ln>
                <a:solidFill>
                  <a:srgbClr val="002060"/>
                </a:solidFill>
                <a:effectLst/>
                <a:uLnTx/>
                <a:uFillTx/>
                <a:latin typeface="ITC Franklin Gothic Std Book" panose="020B0504030503020204" pitchFamily="34" charset="0"/>
              </a:rPr>
              <a:t> to inform direct observation </a:t>
            </a:r>
            <a:endPar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endParaRPr>
          </a:p>
          <a:p>
            <a:pPr lvl="0" algn="ctr">
              <a:defRPr/>
            </a:pPr>
            <a:r>
              <a:rPr lang="en-US" sz="3600" b="1">
                <a:solidFill>
                  <a:srgbClr val="002060"/>
                </a:solidFill>
                <a:latin typeface="ITC Franklin Gothic Std Book" panose="020B0504030503020204" pitchFamily="34" charset="0"/>
              </a:rPr>
              <a:t>Measurement </a:t>
            </a:r>
            <a:r>
              <a:rPr lang="en-US" sz="3600">
                <a:solidFill>
                  <a:srgbClr val="002060"/>
                </a:solidFill>
                <a:latin typeface="ITC Franklin Gothic Std Book" panose="020B0504030503020204" pitchFamily="34" charset="0"/>
              </a:rPr>
              <a:t>is </a:t>
            </a:r>
            <a:r>
              <a:rPr kumimoji="0" lang="en-US" sz="3600" b="0" i="0" u="none" strike="noStrike" kern="1200" cap="none" spc="0" normalizeH="0" baseline="0" noProof="0">
                <a:ln>
                  <a:noFill/>
                </a:ln>
                <a:solidFill>
                  <a:srgbClr val="002060"/>
                </a:solidFill>
                <a:effectLst/>
                <a:uLnTx/>
                <a:uFillTx/>
                <a:latin typeface="ITC Franklin Gothic Std Book" panose="020B0504030503020204" pitchFamily="34" charset="0"/>
              </a:rPr>
              <a:t>needed to create facts</a:t>
            </a:r>
            <a:r>
              <a:rPr kumimoji="0" lang="en-US" sz="3600" b="0" i="0" u="none" strike="noStrike" kern="1200" cap="none" spc="0" normalizeH="0" noProof="0">
                <a:ln>
                  <a:noFill/>
                </a:ln>
                <a:solidFill>
                  <a:srgbClr val="002060"/>
                </a:solidFill>
                <a:effectLst/>
                <a:uLnTx/>
                <a:uFillTx/>
                <a:latin typeface="ITC Franklin Gothic Std Book" panose="020B0504030503020204" pitchFamily="34" charset="0"/>
              </a:rPr>
              <a:t> </a:t>
            </a:r>
            <a:r>
              <a:rPr kumimoji="0" lang="en-US" sz="3600" b="0" i="0" u="none" strike="noStrike" kern="1200" cap="none" spc="0" normalizeH="0" baseline="0" noProof="0">
                <a:ln>
                  <a:noFill/>
                </a:ln>
                <a:solidFill>
                  <a:srgbClr val="002060"/>
                </a:solidFill>
                <a:effectLst/>
                <a:uLnTx/>
                <a:uFillTx/>
                <a:latin typeface="ITC Franklin Gothic Std Book" panose="020B0504030503020204" pitchFamily="34" charset="0"/>
              </a:rPr>
              <a:t>from observation</a:t>
            </a:r>
            <a:endPar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9013" y="654119"/>
            <a:ext cx="11372850" cy="923330"/>
          </a:xfrm>
          <a:prstGeom prst="rect">
            <a:avLst/>
          </a:prstGeom>
          <a:noFill/>
          <a:ln>
            <a:noFill/>
          </a:ln>
        </p:spPr>
        <p:txBody>
          <a:bodyPr wrap="square" rtlCol="0">
            <a:spAutoFit/>
          </a:bodyPr>
          <a:lstStyle/>
          <a:p>
            <a:pPr marR="0" algn="ctr" defTabSz="914400" rtl="0" eaLnBrk="1" fontAlgn="auto" latinLnBrk="0" hangingPunct="1">
              <a:lnSpc>
                <a:spcPct val="10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 What are data?</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Tree>
    <p:extLst>
      <p:ext uri="{BB962C8B-B14F-4D97-AF65-F5344CB8AC3E}">
        <p14:creationId xmlns:p14="http://schemas.microsoft.com/office/powerpoint/2010/main" val="729713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573250" y="2054135"/>
            <a:ext cx="11477537" cy="4610229"/>
            <a:chOff x="359939" y="1424285"/>
            <a:chExt cx="8754166" cy="3457672"/>
          </a:xfrm>
        </p:grpSpPr>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51253" y="1885950"/>
              <a:ext cx="2452958" cy="1223413"/>
            </a:xfrm>
            <a:prstGeom prst="rect">
              <a:avLst/>
            </a:prstGeom>
            <a:noFill/>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
          <p:nvSpPr>
            <p:cNvPr id="38" name="TextBox 37"/>
            <p:cNvSpPr txBox="1"/>
            <p:nvPr/>
          </p:nvSpPr>
          <p:spPr>
            <a:xfrm>
              <a:off x="6956553" y="1424285"/>
              <a:ext cx="1214332" cy="484748"/>
            </a:xfrm>
            <a:prstGeom prst="rect">
              <a:avLst/>
            </a:prstGeom>
            <a:noFill/>
          </p:spPr>
          <p:txBody>
            <a:bodyPr wrap="none" rtlCol="0">
              <a:spAutoFit/>
            </a:bodyPr>
            <a:lstStyle/>
            <a:p>
              <a:pPr algn="ctr" defTabSz="609555">
                <a:defRPr/>
              </a:pPr>
              <a:r>
                <a:rPr lang="en-US" sz="3600" b="1">
                  <a:solidFill>
                    <a:srgbClr val="0F0F0F"/>
                  </a:solidFill>
                  <a:latin typeface="ITC Franklin Gothic Std Book" panose="020B0504030503020204" pitchFamily="34" charset="0"/>
                  <a:ea typeface="Raleway" charset="0"/>
                  <a:cs typeface="Raleway" charset="0"/>
                </a:rPr>
                <a:t>People</a:t>
              </a:r>
            </a:p>
          </p:txBody>
        </p:sp>
        <p:sp>
          <p:nvSpPr>
            <p:cNvPr id="39" name="TextBox 38"/>
            <p:cNvSpPr txBox="1"/>
            <p:nvPr/>
          </p:nvSpPr>
          <p:spPr>
            <a:xfrm>
              <a:off x="6251253" y="2919881"/>
              <a:ext cx="2862852" cy="1962076"/>
            </a:xfrm>
            <a:prstGeom prst="rect">
              <a:avLst/>
            </a:prstGeom>
            <a:noFill/>
          </p:spPr>
          <p:txBody>
            <a:bodyPr wrap="square" rtlCol="0">
              <a:spAutoFit/>
            </a:bodyPr>
            <a:lstStyle/>
            <a:p>
              <a:pPr defTabSz="609555">
                <a:defRPr/>
              </a:pPr>
              <a:endParaRPr lang="en-US" sz="2400">
                <a:solidFill>
                  <a:srgbClr val="233E50"/>
                </a:solidFill>
                <a:latin typeface="ITC Franklin Gothic Std Book" panose="020B0504030503020204" pitchFamily="34" charset="0"/>
                <a:ea typeface="Trebuchet MS" charset="0"/>
                <a:cs typeface="Trebuchet MS" charset="0"/>
              </a:endParaRP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Relationships</a:t>
              </a: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Location</a:t>
              </a: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Economic Condition</a:t>
              </a: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Communication	</a:t>
              </a: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Health</a:t>
              </a:r>
            </a:p>
          </p:txBody>
        </p:sp>
        <p:pic>
          <p:nvPicPr>
            <p:cNvPr id="33"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371472" y="1885950"/>
              <a:ext cx="2518115" cy="1223306"/>
            </a:xfrm>
            <a:prstGeom prst="rect">
              <a:avLst/>
            </a:prstGeom>
            <a:noFill/>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sp>
          <p:nvSpPr>
            <p:cNvPr id="34" name="TextBox 33"/>
            <p:cNvSpPr txBox="1"/>
            <p:nvPr/>
          </p:nvSpPr>
          <p:spPr>
            <a:xfrm>
              <a:off x="3580160" y="1424285"/>
              <a:ext cx="2100749" cy="484748"/>
            </a:xfrm>
            <a:prstGeom prst="rect">
              <a:avLst/>
            </a:prstGeom>
            <a:noFill/>
          </p:spPr>
          <p:txBody>
            <a:bodyPr wrap="none" rtlCol="0">
              <a:spAutoFit/>
            </a:bodyPr>
            <a:lstStyle/>
            <a:p>
              <a:pPr algn="ctr" defTabSz="609555">
                <a:defRPr/>
              </a:pPr>
              <a:r>
                <a:rPr lang="en-US" sz="3600" b="1">
                  <a:solidFill>
                    <a:srgbClr val="867A6A"/>
                  </a:solidFill>
                  <a:latin typeface="ITC Franklin Gothic Std Book" panose="020B0504030503020204" pitchFamily="34" charset="0"/>
                  <a:ea typeface="Raleway" charset="0"/>
                  <a:cs typeface="Raleway" charset="0"/>
                </a:rPr>
                <a:t>Environment</a:t>
              </a:r>
            </a:p>
          </p:txBody>
        </p:sp>
        <p:sp>
          <p:nvSpPr>
            <p:cNvPr id="35" name="TextBox 34"/>
            <p:cNvSpPr txBox="1"/>
            <p:nvPr/>
          </p:nvSpPr>
          <p:spPr>
            <a:xfrm>
              <a:off x="3634949" y="2973568"/>
              <a:ext cx="2208244" cy="1638911"/>
            </a:xfrm>
            <a:prstGeom prst="rect">
              <a:avLst/>
            </a:prstGeom>
            <a:noFill/>
          </p:spPr>
          <p:txBody>
            <a:bodyPr wrap="square" rtlCol="0">
              <a:spAutoFit/>
            </a:bodyPr>
            <a:lstStyle/>
            <a:p>
              <a:pPr marL="457167" indent="-457167" defTabSz="609555">
                <a:buFont typeface="Arial"/>
                <a:buChar char="•"/>
                <a:defRPr/>
              </a:pPr>
              <a:endParaRPr lang="en-US" sz="2400">
                <a:solidFill>
                  <a:srgbClr val="233E50"/>
                </a:solidFill>
                <a:latin typeface="ITC Franklin Gothic Std Book" panose="020B0504030503020204" pitchFamily="34" charset="0"/>
                <a:ea typeface="Trebuchet MS" charset="0"/>
                <a:cs typeface="Trebuchet MS" charset="0"/>
              </a:endParaRP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Climate</a:t>
              </a: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Pollution </a:t>
              </a: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Noise</a:t>
              </a: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Flora/ Fauna</a:t>
              </a:r>
              <a:endParaRPr lang="en-US" sz="2400">
                <a:solidFill>
                  <a:srgbClr val="002060"/>
                </a:solidFill>
                <a:latin typeface="ITC Franklin Gothic Std Book" panose="020B0504030503020204" pitchFamily="34" charset="0"/>
              </a:endParaRPr>
            </a:p>
          </p:txBody>
        </p:sp>
        <p:sp>
          <p:nvSpPr>
            <p:cNvPr id="41" name="TextBox 40"/>
            <p:cNvSpPr txBox="1"/>
            <p:nvPr/>
          </p:nvSpPr>
          <p:spPr>
            <a:xfrm>
              <a:off x="530346" y="1424285"/>
              <a:ext cx="2297595" cy="484748"/>
            </a:xfrm>
            <a:prstGeom prst="rect">
              <a:avLst/>
            </a:prstGeom>
            <a:noFill/>
          </p:spPr>
          <p:txBody>
            <a:bodyPr wrap="none" rtlCol="0">
              <a:spAutoFit/>
            </a:bodyPr>
            <a:lstStyle/>
            <a:p>
              <a:pPr algn="ctr" defTabSz="609555">
                <a:defRPr/>
              </a:pPr>
              <a:r>
                <a:rPr lang="en-US" sz="3600" b="1">
                  <a:solidFill>
                    <a:srgbClr val="0D3068"/>
                  </a:solidFill>
                  <a:latin typeface="ITC Franklin Gothic Std Book" panose="020B0504030503020204" pitchFamily="34" charset="0"/>
                  <a:ea typeface="Raleway" charset="0"/>
                  <a:cs typeface="Raleway" charset="0"/>
                </a:rPr>
                <a:t>Infrastructure</a:t>
              </a:r>
            </a:p>
          </p:txBody>
        </p:sp>
        <p:sp>
          <p:nvSpPr>
            <p:cNvPr id="42" name="TextBox 41"/>
            <p:cNvSpPr txBox="1"/>
            <p:nvPr/>
          </p:nvSpPr>
          <p:spPr>
            <a:xfrm>
              <a:off x="359939" y="2908800"/>
              <a:ext cx="2596252" cy="1962076"/>
            </a:xfrm>
            <a:prstGeom prst="rect">
              <a:avLst/>
            </a:prstGeom>
            <a:noFill/>
          </p:spPr>
          <p:txBody>
            <a:bodyPr wrap="square" rtlCol="0">
              <a:spAutoFit/>
            </a:bodyPr>
            <a:lstStyle/>
            <a:p>
              <a:pPr marL="457167" indent="-457167" algn="just" defTabSz="609555">
                <a:buFont typeface="Arial" charset="0"/>
                <a:buChar char="•"/>
                <a:defRPr/>
              </a:pPr>
              <a:endParaRPr lang="en-US" sz="2400">
                <a:solidFill>
                  <a:srgbClr val="233E50"/>
                </a:solidFill>
                <a:latin typeface="ITC Franklin Gothic Std Book" panose="020B0504030503020204" pitchFamily="34" charset="0"/>
                <a:ea typeface="Trebuchet MS" charset="0"/>
                <a:cs typeface="Trebuchet MS" charset="0"/>
              </a:endParaRP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Built environment</a:t>
              </a: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Condition</a:t>
              </a: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Operations</a:t>
              </a: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Resilience</a:t>
              </a:r>
            </a:p>
            <a:p>
              <a:pPr marL="457167" indent="-457167" algn="just" defTabSz="609555">
                <a:buFont typeface="Arial" charset="0"/>
                <a:buChar char="•"/>
                <a:defRPr/>
              </a:pPr>
              <a:r>
                <a:rPr lang="en-US" sz="2800">
                  <a:solidFill>
                    <a:srgbClr val="002060"/>
                  </a:solidFill>
                  <a:latin typeface="ITC Franklin Gothic Std Book" panose="020B0504030503020204" pitchFamily="34" charset="0"/>
                </a:rPr>
                <a:t>Sustainability</a:t>
              </a:r>
            </a:p>
          </p:txBody>
        </p:sp>
        <p:pic>
          <p:nvPicPr>
            <p:cNvPr id="43"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11089" y="1885950"/>
              <a:ext cx="2596252" cy="1231813"/>
            </a:xfrm>
            <a:prstGeom prst="rect">
              <a:avLst/>
            </a:prstGeom>
            <a:noFill/>
            <a:ln w="28575" cmpd="sng">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 xmlns:a14="http://schemas.microsoft.com/office/drawing/2010/main">
                  <a:solidFill>
                    <a:schemeClr val="accent1"/>
                  </a:solidFill>
                </a14:hiddenFill>
              </a:ext>
            </a:extLst>
          </p:spPr>
        </p:pic>
      </p:grpSp>
      <p:sp>
        <p:nvSpPr>
          <p:cNvPr id="2" name="Title 1">
            <a:extLst>
              <a:ext uri="{FF2B5EF4-FFF2-40B4-BE49-F238E27FC236}">
                <a16:creationId xmlns:a16="http://schemas.microsoft.com/office/drawing/2014/main" id="{B567684F-A5CA-254F-88C6-CA41EA27C1A1}"/>
              </a:ext>
            </a:extLst>
          </p:cNvPr>
          <p:cNvSpPr>
            <a:spLocks noGrp="1"/>
          </p:cNvSpPr>
          <p:nvPr>
            <p:ph type="title" idx="4294967295"/>
          </p:nvPr>
        </p:nvSpPr>
        <p:spPr>
          <a:xfrm>
            <a:off x="-353290" y="228600"/>
            <a:ext cx="12545290" cy="1660943"/>
          </a:xfrm>
        </p:spPr>
        <p:txBody>
          <a:bodyPr/>
          <a:lstStyle/>
          <a:p>
            <a:pPr algn="ctr">
              <a:lnSpc>
                <a:spcPct val="100000"/>
              </a:lnSpc>
              <a:spcBef>
                <a:spcPts val="2000"/>
              </a:spcBef>
            </a:pPr>
            <a:r>
              <a:rPr lang="en-US" sz="5400" b="1">
                <a:solidFill>
                  <a:srgbClr val="002060"/>
                </a:solidFill>
                <a:latin typeface="ITC Franklin Gothic Std Book" panose="020B0504030503020204" pitchFamily="34" charset="0"/>
                <a:ea typeface="Helvetica Light" charset="0"/>
                <a:cs typeface="Helvetica Light" charset="0"/>
              </a:rPr>
              <a:t>What can we observe?</a:t>
            </a:r>
            <a:br>
              <a:rPr lang="en-US" sz="6000" b="1">
                <a:solidFill>
                  <a:srgbClr val="002060"/>
                </a:solidFill>
                <a:latin typeface="ITC Franklin Gothic Std Book" panose="020B0504030503020204" pitchFamily="34" charset="0"/>
                <a:ea typeface="Helvetica Light" charset="0"/>
                <a:cs typeface="Helvetica Light" charset="0"/>
              </a:rPr>
            </a:br>
            <a:r>
              <a:rPr lang="en-US" b="1">
                <a:solidFill>
                  <a:srgbClr val="002060"/>
                </a:solidFill>
                <a:latin typeface="ITC Franklin Gothic Std Book" panose="020B0504030503020204" pitchFamily="34" charset="0"/>
              </a:rPr>
              <a:t>Harnessing the </a:t>
            </a:r>
            <a:r>
              <a:rPr lang="en-US" b="1" i="1">
                <a:solidFill>
                  <a:srgbClr val="DE6201"/>
                </a:solidFill>
                <a:latin typeface="ITC Franklin Gothic Std Book" panose="020B0504030503020204" pitchFamily="34" charset="0"/>
                <a:ea typeface="Helvetica Light" charset="0"/>
                <a:cs typeface="Helvetica Light" charset="0"/>
              </a:rPr>
              <a:t>all</a:t>
            </a:r>
            <a:r>
              <a:rPr lang="en-US" b="1">
                <a:solidFill>
                  <a:srgbClr val="002060"/>
                </a:solidFill>
                <a:latin typeface="ITC Franklin Gothic Std Book" panose="020B0504030503020204" pitchFamily="34" charset="0"/>
              </a:rPr>
              <a:t> data revolution  </a:t>
            </a:r>
            <a:br>
              <a:rPr lang="en-US">
                <a:solidFill>
                  <a:srgbClr val="002060"/>
                </a:solidFill>
              </a:rPr>
            </a:br>
            <a:endParaRPr lang="en-US" b="0">
              <a:solidFill>
                <a:srgbClr val="002060"/>
              </a:solidFill>
              <a:latin typeface="ITC Franklin Gothic Std Book" panose="020B0504030503020204" pitchFamily="34" charset="0"/>
            </a:endParaRPr>
          </a:p>
        </p:txBody>
      </p:sp>
    </p:spTree>
    <p:extLst>
      <p:ext uri="{BB962C8B-B14F-4D97-AF65-F5344CB8AC3E}">
        <p14:creationId xmlns:p14="http://schemas.microsoft.com/office/powerpoint/2010/main" val="9572414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A0E0E8-33BA-0347-9480-BCC05B0A6B02}"/>
              </a:ext>
            </a:extLst>
          </p:cNvPr>
          <p:cNvSpPr txBox="1"/>
          <p:nvPr/>
        </p:nvSpPr>
        <p:spPr>
          <a:xfrm>
            <a:off x="99492" y="218594"/>
            <a:ext cx="11993015"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indent="0" algn="ctr" defTabSz="412750" fontAlgn="auto">
              <a:buClrTx/>
              <a:buSzTx/>
              <a:tabLst/>
            </a:pPr>
            <a:r>
              <a:rPr lang="en-US" sz="5400" b="1">
                <a:solidFill>
                  <a:srgbClr val="002060"/>
                </a:solidFill>
                <a:latin typeface="ITC Franklin Gothic Std Book" panose="020B0504030503020204" pitchFamily="34" charset="0"/>
                <a:sym typeface="Helvetica Light"/>
              </a:rPr>
              <a:t>Measurement: data repurposing</a:t>
            </a:r>
          </a:p>
          <a:p>
            <a:pPr marR="0" indent="0" algn="ctr" defTabSz="412750" fontAlgn="auto">
              <a:buClrTx/>
              <a:buSzTx/>
              <a:tabLst/>
            </a:pPr>
            <a:r>
              <a:rPr lang="en-US" sz="3600" b="1">
                <a:solidFill>
                  <a:srgbClr val="002060"/>
                </a:solidFill>
                <a:latin typeface="ITC Franklin Gothic Std Book" panose="020B0504030503020204" pitchFamily="34" charset="0"/>
                <a:sym typeface="Helvetica Light"/>
              </a:rPr>
              <a:t>How data are born</a:t>
            </a:r>
          </a:p>
        </p:txBody>
      </p:sp>
      <p:sp>
        <p:nvSpPr>
          <p:cNvPr id="4" name="Rectangle 3">
            <a:extLst>
              <a:ext uri="{FF2B5EF4-FFF2-40B4-BE49-F238E27FC236}">
                <a16:creationId xmlns:a16="http://schemas.microsoft.com/office/drawing/2014/main" id="{EAA64FC6-1087-4544-8B3F-EF9464EBAE9B}"/>
              </a:ext>
            </a:extLst>
          </p:cNvPr>
          <p:cNvSpPr/>
          <p:nvPr/>
        </p:nvSpPr>
        <p:spPr>
          <a:xfrm>
            <a:off x="0" y="5186259"/>
            <a:ext cx="12192000" cy="1147054"/>
          </a:xfrm>
          <a:prstGeom prst="rect">
            <a:avLst/>
          </a:prstGeom>
          <a:no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ectangle 14">
            <a:extLst>
              <a:ext uri="{FF2B5EF4-FFF2-40B4-BE49-F238E27FC236}">
                <a16:creationId xmlns:a16="http://schemas.microsoft.com/office/drawing/2014/main" id="{989ECE00-33B5-254A-A706-AEFAB4A3E90D}"/>
              </a:ext>
            </a:extLst>
          </p:cNvPr>
          <p:cNvSpPr/>
          <p:nvPr/>
        </p:nvSpPr>
        <p:spPr>
          <a:xfrm>
            <a:off x="6494984" y="5250748"/>
            <a:ext cx="2613506" cy="904863"/>
          </a:xfrm>
          <a:prstGeom prst="rect">
            <a:avLst/>
          </a:prstGeom>
        </p:spPr>
        <p:txBody>
          <a:bodyPr wrap="square" lIns="91440" tIns="45720" rIns="91440" bIns="45720">
            <a:spAutoFit/>
          </a:bodyPr>
          <a:lstStyle/>
          <a:p>
            <a:pPr algn="ctr" defTabSz="609555">
              <a:lnSpc>
                <a:spcPct val="80000"/>
              </a:lnSpc>
              <a:defRPr/>
            </a:pPr>
            <a:r>
              <a:rPr lang="en-US" sz="3200" b="1">
                <a:solidFill>
                  <a:schemeClr val="bg1"/>
                </a:solidFill>
                <a:latin typeface="ITC Franklin Gothic Std Book" panose="020B0504030503020204" pitchFamily="34" charset="0"/>
                <a:ea typeface="Raleway" charset="0"/>
                <a:cs typeface="Raleway" charset="0"/>
                <a:sym typeface="Helvetica Light"/>
              </a:rPr>
              <a:t>Opportunity</a:t>
            </a:r>
          </a:p>
          <a:p>
            <a:pPr algn="ctr" defTabSz="609555">
              <a:lnSpc>
                <a:spcPct val="80000"/>
              </a:lnSpc>
              <a:defRPr/>
            </a:pPr>
            <a:r>
              <a:rPr lang="en-US" sz="3200" b="1">
                <a:solidFill>
                  <a:schemeClr val="bg1"/>
                </a:solidFill>
                <a:latin typeface="ITC Franklin Gothic Std Book" panose="020B0504030503020204" pitchFamily="34" charset="0"/>
                <a:ea typeface="Raleway" charset="0"/>
                <a:cs typeface="Raleway" charset="0"/>
                <a:sym typeface="Helvetica Light"/>
              </a:rPr>
              <a:t>Data</a:t>
            </a:r>
          </a:p>
        </p:txBody>
      </p:sp>
      <p:sp>
        <p:nvSpPr>
          <p:cNvPr id="18" name="Rectangle 17">
            <a:extLst>
              <a:ext uri="{FF2B5EF4-FFF2-40B4-BE49-F238E27FC236}">
                <a16:creationId xmlns:a16="http://schemas.microsoft.com/office/drawing/2014/main" id="{9722293C-8F6B-F542-9133-09980F3B815B}"/>
              </a:ext>
            </a:extLst>
          </p:cNvPr>
          <p:cNvSpPr/>
          <p:nvPr/>
        </p:nvSpPr>
        <p:spPr>
          <a:xfrm>
            <a:off x="9460352" y="5250748"/>
            <a:ext cx="2635145" cy="904863"/>
          </a:xfrm>
          <a:prstGeom prst="rect">
            <a:avLst/>
          </a:prstGeom>
        </p:spPr>
        <p:txBody>
          <a:bodyPr wrap="square" lIns="91440" tIns="45720" rIns="91440" bIns="45720">
            <a:spAutoFit/>
          </a:bodyPr>
          <a:lstStyle/>
          <a:p>
            <a:pPr algn="ctr" defTabSz="609555">
              <a:lnSpc>
                <a:spcPct val="80000"/>
              </a:lnSpc>
              <a:defRPr/>
            </a:pPr>
            <a:r>
              <a:rPr lang="en-US" sz="3200" b="1">
                <a:solidFill>
                  <a:schemeClr val="bg1"/>
                </a:solidFill>
                <a:latin typeface="ITC Franklin Gothic Std Book" panose="020B0504030503020204" pitchFamily="34" charset="0"/>
                <a:ea typeface="Raleway" charset="0"/>
                <a:cs typeface="Raleway" charset="0"/>
                <a:sym typeface="Helvetica Light"/>
              </a:rPr>
              <a:t>Procedural</a:t>
            </a:r>
            <a:br>
              <a:rPr lang="en-US" sz="3200" b="1">
                <a:solidFill>
                  <a:schemeClr val="bg1"/>
                </a:solidFill>
                <a:latin typeface="ITC Franklin Gothic Std Book" panose="020B0504030503020204" pitchFamily="34" charset="0"/>
                <a:ea typeface="Raleway" charset="0"/>
                <a:cs typeface="Raleway" charset="0"/>
                <a:sym typeface="Helvetica Light"/>
              </a:rPr>
            </a:br>
            <a:r>
              <a:rPr lang="en-US" sz="3200" b="1">
                <a:solidFill>
                  <a:schemeClr val="bg1"/>
                </a:solidFill>
                <a:latin typeface="ITC Franklin Gothic Std Book" panose="020B0504030503020204" pitchFamily="34" charset="0"/>
                <a:ea typeface="Raleway" charset="0"/>
                <a:cs typeface="Raleway" charset="0"/>
                <a:sym typeface="Helvetica Light"/>
              </a:rPr>
              <a:t> Data</a:t>
            </a:r>
          </a:p>
        </p:txBody>
      </p:sp>
      <p:cxnSp>
        <p:nvCxnSpPr>
          <p:cNvPr id="6" name="Straight Connector 5">
            <a:extLst>
              <a:ext uri="{FF2B5EF4-FFF2-40B4-BE49-F238E27FC236}">
                <a16:creationId xmlns:a16="http://schemas.microsoft.com/office/drawing/2014/main" id="{19651271-5C65-044A-B2E6-2C6FBBF84D92}"/>
              </a:ext>
            </a:extLst>
          </p:cNvPr>
          <p:cNvCxnSpPr/>
          <p:nvPr/>
        </p:nvCxnSpPr>
        <p:spPr>
          <a:xfrm>
            <a:off x="2729667" y="5250748"/>
            <a:ext cx="0" cy="808244"/>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238B63F-53D7-594C-8E12-89B7FE69D326}"/>
              </a:ext>
            </a:extLst>
          </p:cNvPr>
          <p:cNvCxnSpPr/>
          <p:nvPr/>
        </p:nvCxnSpPr>
        <p:spPr>
          <a:xfrm>
            <a:off x="6278410" y="5250748"/>
            <a:ext cx="0" cy="808244"/>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68859B17-D8C6-594B-977F-E94E8F1F30E4}"/>
              </a:ext>
            </a:extLst>
          </p:cNvPr>
          <p:cNvCxnSpPr/>
          <p:nvPr/>
        </p:nvCxnSpPr>
        <p:spPr>
          <a:xfrm>
            <a:off x="9326409" y="5250748"/>
            <a:ext cx="0" cy="808244"/>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56" name="Rectangle 55">
            <a:extLst>
              <a:ext uri="{FF2B5EF4-FFF2-40B4-BE49-F238E27FC236}">
                <a16:creationId xmlns:a16="http://schemas.microsoft.com/office/drawing/2014/main" id="{C9491D4C-BF08-C44F-AA5E-A8B3D5509C46}"/>
              </a:ext>
            </a:extLst>
          </p:cNvPr>
          <p:cNvSpPr/>
          <p:nvPr/>
        </p:nvSpPr>
        <p:spPr>
          <a:xfrm>
            <a:off x="246391" y="1942553"/>
            <a:ext cx="2714112" cy="4370175"/>
          </a:xfrm>
          <a:prstGeom prst="rect">
            <a:avLst/>
          </a:prstGeom>
          <a:solidFill>
            <a:sysClr val="window" lastClr="FFFFFF"/>
          </a:solidFill>
          <a:ln w="12700" cap="flat">
            <a:solidFill>
              <a:srgbClr val="002060"/>
            </a:solidFill>
            <a:miter lim="400000"/>
          </a:ln>
          <a:effectLst>
            <a:outerShdw blurRad="38100" dist="25400" dir="5400000" rotWithShape="0">
              <a:srgbClr val="000000">
                <a:alpha val="50000"/>
              </a:srgbClr>
            </a:outerShdw>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a:sym typeface="Helvetica Light"/>
            </a:endParaRPr>
          </a:p>
        </p:txBody>
      </p:sp>
      <p:sp>
        <p:nvSpPr>
          <p:cNvPr id="49" name="Rectangle 48">
            <a:extLst>
              <a:ext uri="{FF2B5EF4-FFF2-40B4-BE49-F238E27FC236}">
                <a16:creationId xmlns:a16="http://schemas.microsoft.com/office/drawing/2014/main" id="{B8CA6268-3118-8D49-BF0A-E366C86542A0}"/>
              </a:ext>
            </a:extLst>
          </p:cNvPr>
          <p:cNvSpPr/>
          <p:nvPr/>
        </p:nvSpPr>
        <p:spPr>
          <a:xfrm>
            <a:off x="9242432" y="1942553"/>
            <a:ext cx="2714112" cy="4370175"/>
          </a:xfrm>
          <a:prstGeom prst="rect">
            <a:avLst/>
          </a:prstGeom>
          <a:solidFill>
            <a:sysClr val="window" lastClr="FFFFFF"/>
          </a:solidFill>
          <a:ln w="12700" cap="flat">
            <a:solidFill>
              <a:srgbClr val="13BFD1"/>
            </a:solidFill>
            <a:miter lim="400000"/>
          </a:ln>
          <a:effectLst>
            <a:outerShdw blurRad="38100" dist="25400" dir="5400000" rotWithShape="0">
              <a:srgbClr val="000000">
                <a:alpha val="50000"/>
              </a:srgbClr>
            </a:outerShdw>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a:sym typeface="Helvetica Light"/>
            </a:endParaRPr>
          </a:p>
        </p:txBody>
      </p:sp>
      <p:sp>
        <p:nvSpPr>
          <p:cNvPr id="52" name="Rectangle 51">
            <a:extLst>
              <a:ext uri="{FF2B5EF4-FFF2-40B4-BE49-F238E27FC236}">
                <a16:creationId xmlns:a16="http://schemas.microsoft.com/office/drawing/2014/main" id="{F85A4CFD-EC65-D548-89F8-37072C9A5AA2}"/>
              </a:ext>
            </a:extLst>
          </p:cNvPr>
          <p:cNvSpPr/>
          <p:nvPr/>
        </p:nvSpPr>
        <p:spPr>
          <a:xfrm>
            <a:off x="6274408" y="1942553"/>
            <a:ext cx="2714112" cy="4370175"/>
          </a:xfrm>
          <a:prstGeom prst="rect">
            <a:avLst/>
          </a:prstGeom>
          <a:solidFill>
            <a:sysClr val="window" lastClr="FFFFFF"/>
          </a:solidFill>
          <a:ln w="12700" cap="flat">
            <a:solidFill>
              <a:srgbClr val="002060"/>
            </a:solidFill>
            <a:miter lim="400000"/>
          </a:ln>
          <a:effectLst>
            <a:outerShdw blurRad="38100" dist="25400" dir="5400000" rotWithShape="0">
              <a:srgbClr val="000000">
                <a:alpha val="50000"/>
              </a:srgbClr>
            </a:outerShdw>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a:sym typeface="Helvetica Light"/>
            </a:endParaRPr>
          </a:p>
        </p:txBody>
      </p:sp>
      <p:pic>
        <p:nvPicPr>
          <p:cNvPr id="63" name="Picture 62">
            <a:extLst>
              <a:ext uri="{FF2B5EF4-FFF2-40B4-BE49-F238E27FC236}">
                <a16:creationId xmlns:a16="http://schemas.microsoft.com/office/drawing/2014/main" id="{43AD9216-4857-A04C-8CB3-9BD000BA353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9519" y="4600556"/>
            <a:ext cx="1456249" cy="1590375"/>
          </a:xfrm>
          <a:prstGeom prst="rect">
            <a:avLst/>
          </a:prstGeom>
        </p:spPr>
      </p:pic>
      <p:pic>
        <p:nvPicPr>
          <p:cNvPr id="65" name="Picture 64">
            <a:extLst>
              <a:ext uri="{FF2B5EF4-FFF2-40B4-BE49-F238E27FC236}">
                <a16:creationId xmlns:a16="http://schemas.microsoft.com/office/drawing/2014/main" id="{A38BA438-C653-0B4D-8A0B-785CF1EB41E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57529" y="3188456"/>
            <a:ext cx="976985" cy="1299033"/>
          </a:xfrm>
          <a:prstGeom prst="rect">
            <a:avLst/>
          </a:prstGeom>
        </p:spPr>
      </p:pic>
      <p:sp>
        <p:nvSpPr>
          <p:cNvPr id="57" name="Rectangle 56">
            <a:extLst>
              <a:ext uri="{FF2B5EF4-FFF2-40B4-BE49-F238E27FC236}">
                <a16:creationId xmlns:a16="http://schemas.microsoft.com/office/drawing/2014/main" id="{D3EFC9AF-22AC-474F-B765-0E2FD43BFE52}"/>
              </a:ext>
            </a:extLst>
          </p:cNvPr>
          <p:cNvSpPr/>
          <p:nvPr/>
        </p:nvSpPr>
        <p:spPr>
          <a:xfrm>
            <a:off x="279026" y="2043688"/>
            <a:ext cx="2644478" cy="810124"/>
          </a:xfrm>
          <a:prstGeom prst="rect">
            <a:avLst/>
          </a:prstGeom>
          <a:noFill/>
        </p:spPr>
        <p:txBody>
          <a:bodyPr wrap="square" lIns="91440" tIns="45720" rIns="91440" bIns="45720">
            <a:spAutoFit/>
          </a:bodyPr>
          <a:lstStyle/>
          <a:p>
            <a:pPr algn="ctr" defTabSz="609555">
              <a:lnSpc>
                <a:spcPct val="80000"/>
              </a:lnSpc>
              <a:defRPr/>
            </a:pPr>
            <a:r>
              <a:rPr lang="en-US" sz="2800">
                <a:solidFill>
                  <a:srgbClr val="002060"/>
                </a:solidFill>
                <a:latin typeface="ITC Franklin Gothic Std Book" panose="020B0504030503020204" pitchFamily="34" charset="0"/>
                <a:ea typeface="Raleway" charset="0"/>
                <a:cs typeface="Raleway" charset="0"/>
                <a:sym typeface="Helvetica Light"/>
              </a:rPr>
              <a:t>Designed </a:t>
            </a:r>
            <a:br>
              <a:rPr lang="en-US" sz="2800">
                <a:solidFill>
                  <a:srgbClr val="002060"/>
                </a:solidFill>
                <a:latin typeface="ITC Franklin Gothic Std Book" panose="020B0504030503020204" pitchFamily="34" charset="0"/>
                <a:ea typeface="Raleway" charset="0"/>
                <a:cs typeface="Raleway" charset="0"/>
                <a:sym typeface="Helvetica Light"/>
              </a:rPr>
            </a:br>
            <a:r>
              <a:rPr lang="en-US" sz="2800">
                <a:solidFill>
                  <a:srgbClr val="002060"/>
                </a:solidFill>
                <a:latin typeface="ITC Franklin Gothic Std Book" panose="020B0504030503020204" pitchFamily="34" charset="0"/>
                <a:ea typeface="Raleway" charset="0"/>
                <a:cs typeface="Raleway" charset="0"/>
                <a:sym typeface="Helvetica Light"/>
              </a:rPr>
              <a:t>Data</a:t>
            </a:r>
          </a:p>
        </p:txBody>
      </p:sp>
      <p:sp>
        <p:nvSpPr>
          <p:cNvPr id="53" name="Rectangle 52">
            <a:extLst>
              <a:ext uri="{FF2B5EF4-FFF2-40B4-BE49-F238E27FC236}">
                <a16:creationId xmlns:a16="http://schemas.microsoft.com/office/drawing/2014/main" id="{D6DBDBED-0A74-BD45-9175-62AA47FE7483}"/>
              </a:ext>
            </a:extLst>
          </p:cNvPr>
          <p:cNvSpPr/>
          <p:nvPr/>
        </p:nvSpPr>
        <p:spPr>
          <a:xfrm>
            <a:off x="6274408" y="2043688"/>
            <a:ext cx="2714112" cy="810124"/>
          </a:xfrm>
          <a:prstGeom prst="rect">
            <a:avLst/>
          </a:prstGeom>
          <a:noFill/>
        </p:spPr>
        <p:txBody>
          <a:bodyPr wrap="square" lIns="91440" tIns="45720" rIns="91440" bIns="45720">
            <a:spAutoFit/>
          </a:bodyPr>
          <a:lstStyle/>
          <a:p>
            <a:pPr algn="ctr" defTabSz="609555">
              <a:lnSpc>
                <a:spcPct val="80000"/>
              </a:lnSpc>
              <a:defRPr/>
            </a:pPr>
            <a:r>
              <a:rPr lang="en-US" sz="2800">
                <a:solidFill>
                  <a:srgbClr val="002060"/>
                </a:solidFill>
                <a:latin typeface="ITC Franklin Gothic Std Book" panose="020B0504030503020204" pitchFamily="34" charset="0"/>
                <a:ea typeface="Raleway" charset="0"/>
                <a:cs typeface="Raleway" charset="0"/>
                <a:sym typeface="Helvetica Light"/>
              </a:rPr>
              <a:t>Opportunity </a:t>
            </a:r>
            <a:br>
              <a:rPr lang="en-US" sz="2800">
                <a:solidFill>
                  <a:srgbClr val="002060"/>
                </a:solidFill>
                <a:latin typeface="ITC Franklin Gothic Std Book" panose="020B0504030503020204" pitchFamily="34" charset="0"/>
                <a:ea typeface="Raleway" charset="0"/>
                <a:cs typeface="Raleway" charset="0"/>
                <a:sym typeface="Helvetica Light"/>
              </a:rPr>
            </a:br>
            <a:r>
              <a:rPr lang="en-US" sz="2800">
                <a:solidFill>
                  <a:srgbClr val="002060"/>
                </a:solidFill>
                <a:latin typeface="ITC Franklin Gothic Std Book" panose="020B0504030503020204" pitchFamily="34" charset="0"/>
                <a:ea typeface="Raleway" charset="0"/>
                <a:cs typeface="Raleway" charset="0"/>
                <a:sym typeface="Helvetica Light"/>
              </a:rPr>
              <a:t>Data</a:t>
            </a:r>
          </a:p>
        </p:txBody>
      </p:sp>
      <p:sp>
        <p:nvSpPr>
          <p:cNvPr id="50" name="Rectangle 49">
            <a:extLst>
              <a:ext uri="{FF2B5EF4-FFF2-40B4-BE49-F238E27FC236}">
                <a16:creationId xmlns:a16="http://schemas.microsoft.com/office/drawing/2014/main" id="{196720BC-19FC-9149-9C5F-5FFF09AB93E6}"/>
              </a:ext>
            </a:extLst>
          </p:cNvPr>
          <p:cNvSpPr/>
          <p:nvPr/>
        </p:nvSpPr>
        <p:spPr>
          <a:xfrm>
            <a:off x="9247917" y="2043688"/>
            <a:ext cx="2708627" cy="810124"/>
          </a:xfrm>
          <a:prstGeom prst="rect">
            <a:avLst/>
          </a:prstGeom>
          <a:noFill/>
        </p:spPr>
        <p:txBody>
          <a:bodyPr wrap="square" lIns="91440" tIns="45720" rIns="91440" bIns="45720">
            <a:spAutoFit/>
          </a:bodyPr>
          <a:lstStyle/>
          <a:p>
            <a:pPr algn="ctr" defTabSz="609555">
              <a:lnSpc>
                <a:spcPct val="80000"/>
              </a:lnSpc>
              <a:defRPr/>
            </a:pPr>
            <a:r>
              <a:rPr lang="en-US" sz="2800">
                <a:solidFill>
                  <a:srgbClr val="13BFD1"/>
                </a:solidFill>
                <a:latin typeface="ITC Franklin Gothic Std Book" panose="020B0504030503020204" pitchFamily="34" charset="0"/>
                <a:ea typeface="Raleway" charset="0"/>
                <a:cs typeface="Raleway" charset="0"/>
                <a:sym typeface="Helvetica Light"/>
              </a:rPr>
              <a:t>Procedural </a:t>
            </a:r>
            <a:br>
              <a:rPr lang="en-US" sz="2800">
                <a:solidFill>
                  <a:srgbClr val="13BFD1"/>
                </a:solidFill>
                <a:latin typeface="ITC Franklin Gothic Std Book" panose="020B0504030503020204" pitchFamily="34" charset="0"/>
                <a:ea typeface="Raleway" charset="0"/>
                <a:cs typeface="Raleway" charset="0"/>
                <a:sym typeface="Helvetica Light"/>
              </a:rPr>
            </a:br>
            <a:r>
              <a:rPr lang="en-US" sz="2800">
                <a:solidFill>
                  <a:srgbClr val="13BFD1"/>
                </a:solidFill>
                <a:latin typeface="ITC Franklin Gothic Std Book" panose="020B0504030503020204" pitchFamily="34" charset="0"/>
                <a:ea typeface="Raleway" charset="0"/>
                <a:cs typeface="Raleway" charset="0"/>
                <a:sym typeface="Helvetica Light"/>
              </a:rPr>
              <a:t>Data</a:t>
            </a:r>
          </a:p>
        </p:txBody>
      </p:sp>
      <p:cxnSp>
        <p:nvCxnSpPr>
          <p:cNvPr id="72" name="Straight Connector 71">
            <a:extLst>
              <a:ext uri="{FF2B5EF4-FFF2-40B4-BE49-F238E27FC236}">
                <a16:creationId xmlns:a16="http://schemas.microsoft.com/office/drawing/2014/main" id="{AD7E4294-4C78-584B-AF12-A765A08096FD}"/>
              </a:ext>
            </a:extLst>
          </p:cNvPr>
          <p:cNvCxnSpPr>
            <a:cxnSpLocks/>
          </p:cNvCxnSpPr>
          <p:nvPr/>
        </p:nvCxnSpPr>
        <p:spPr>
          <a:xfrm>
            <a:off x="600891" y="2840603"/>
            <a:ext cx="1963166" cy="0"/>
          </a:xfrm>
          <a:prstGeom prst="line">
            <a:avLst/>
          </a:prstGeom>
          <a:noFill/>
          <a:ln w="6350" cap="flat" cmpd="sng" algn="ctr">
            <a:solidFill>
              <a:srgbClr val="002060"/>
            </a:solidFill>
            <a:prstDash val="sysDot"/>
            <a:miter lim="800000"/>
          </a:ln>
          <a:effectLst/>
        </p:spPr>
      </p:cxnSp>
      <p:cxnSp>
        <p:nvCxnSpPr>
          <p:cNvPr id="76" name="Straight Connector 75">
            <a:extLst>
              <a:ext uri="{FF2B5EF4-FFF2-40B4-BE49-F238E27FC236}">
                <a16:creationId xmlns:a16="http://schemas.microsoft.com/office/drawing/2014/main" id="{7ACA5A64-3313-C949-9A49-8D25A41D6A50}"/>
              </a:ext>
            </a:extLst>
          </p:cNvPr>
          <p:cNvCxnSpPr>
            <a:cxnSpLocks/>
          </p:cNvCxnSpPr>
          <p:nvPr/>
        </p:nvCxnSpPr>
        <p:spPr>
          <a:xfrm>
            <a:off x="6618514" y="2840603"/>
            <a:ext cx="1963166" cy="0"/>
          </a:xfrm>
          <a:prstGeom prst="line">
            <a:avLst/>
          </a:prstGeom>
          <a:noFill/>
          <a:ln w="6350" cap="flat" cmpd="sng" algn="ctr">
            <a:solidFill>
              <a:srgbClr val="002060"/>
            </a:solidFill>
            <a:prstDash val="sysDot"/>
            <a:miter lim="800000"/>
          </a:ln>
          <a:effectLst/>
        </p:spPr>
      </p:cxnSp>
      <p:cxnSp>
        <p:nvCxnSpPr>
          <p:cNvPr id="78" name="Straight Connector 77">
            <a:extLst>
              <a:ext uri="{FF2B5EF4-FFF2-40B4-BE49-F238E27FC236}">
                <a16:creationId xmlns:a16="http://schemas.microsoft.com/office/drawing/2014/main" id="{61CDD9CD-1772-0047-949D-0D3B89361649}"/>
              </a:ext>
            </a:extLst>
          </p:cNvPr>
          <p:cNvCxnSpPr>
            <a:cxnSpLocks/>
          </p:cNvCxnSpPr>
          <p:nvPr/>
        </p:nvCxnSpPr>
        <p:spPr>
          <a:xfrm>
            <a:off x="9627325" y="2840603"/>
            <a:ext cx="1963166" cy="0"/>
          </a:xfrm>
          <a:prstGeom prst="line">
            <a:avLst/>
          </a:prstGeom>
          <a:noFill/>
          <a:ln w="6350" cap="flat" cmpd="sng" algn="ctr">
            <a:solidFill>
              <a:srgbClr val="13BFD1"/>
            </a:solidFill>
            <a:prstDash val="sysDot"/>
            <a:miter lim="800000"/>
          </a:ln>
          <a:effectLst/>
        </p:spPr>
      </p:cxnSp>
      <p:pic>
        <p:nvPicPr>
          <p:cNvPr id="82" name="Picture 81">
            <a:extLst>
              <a:ext uri="{FF2B5EF4-FFF2-40B4-BE49-F238E27FC236}">
                <a16:creationId xmlns:a16="http://schemas.microsoft.com/office/drawing/2014/main" id="{28C3AFA4-6E46-534A-BF3E-51453712DE7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611113" y="3461029"/>
            <a:ext cx="1251124" cy="852283"/>
          </a:xfrm>
          <a:prstGeom prst="rect">
            <a:avLst/>
          </a:prstGeom>
        </p:spPr>
      </p:pic>
      <p:pic>
        <p:nvPicPr>
          <p:cNvPr id="84" name="Picture 83">
            <a:extLst>
              <a:ext uri="{FF2B5EF4-FFF2-40B4-BE49-F238E27FC236}">
                <a16:creationId xmlns:a16="http://schemas.microsoft.com/office/drawing/2014/main" id="{AC2C7C43-E41E-C042-8723-5487FD35FAB8}"/>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0191620" y="4835831"/>
            <a:ext cx="1155786" cy="1347075"/>
          </a:xfrm>
          <a:prstGeom prst="rect">
            <a:avLst/>
          </a:prstGeom>
        </p:spPr>
      </p:pic>
      <p:pic>
        <p:nvPicPr>
          <p:cNvPr id="11" name="Picture 10">
            <a:extLst>
              <a:ext uri="{FF2B5EF4-FFF2-40B4-BE49-F238E27FC236}">
                <a16:creationId xmlns:a16="http://schemas.microsoft.com/office/drawing/2014/main" id="{1A8CED11-FEE9-C84D-B240-72C504AA1380}"/>
              </a:ext>
            </a:extLst>
          </p:cNvPr>
          <p:cNvPicPr>
            <a:picLocks noChangeAspect="1"/>
          </p:cNvPicPr>
          <p:nvPr/>
        </p:nvPicPr>
        <p:blipFill>
          <a:blip r:embed="rId7"/>
          <a:stretch>
            <a:fillRect/>
          </a:stretch>
        </p:blipFill>
        <p:spPr>
          <a:xfrm>
            <a:off x="304351" y="3072460"/>
            <a:ext cx="1535467" cy="1535467"/>
          </a:xfrm>
          <a:prstGeom prst="rect">
            <a:avLst/>
          </a:prstGeom>
        </p:spPr>
      </p:pic>
      <p:pic>
        <p:nvPicPr>
          <p:cNvPr id="3" name="Picture 2">
            <a:extLst>
              <a:ext uri="{FF2B5EF4-FFF2-40B4-BE49-F238E27FC236}">
                <a16:creationId xmlns:a16="http://schemas.microsoft.com/office/drawing/2014/main" id="{D361F8D5-03F0-5246-BACB-2726DBA2BCD2}"/>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9349375" y="3233909"/>
            <a:ext cx="1139793" cy="1374018"/>
          </a:xfrm>
          <a:prstGeom prst="rect">
            <a:avLst/>
          </a:prstGeom>
        </p:spPr>
      </p:pic>
      <p:pic>
        <p:nvPicPr>
          <p:cNvPr id="36" name="Picture 35">
            <a:extLst>
              <a:ext uri="{FF2B5EF4-FFF2-40B4-BE49-F238E27FC236}">
                <a16:creationId xmlns:a16="http://schemas.microsoft.com/office/drawing/2014/main" id="{BE8664DD-C7D8-9B47-87B0-D59C7DDD0BF1}"/>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7908998" y="3093464"/>
            <a:ext cx="892790" cy="1502716"/>
          </a:xfrm>
          <a:prstGeom prst="rect">
            <a:avLst/>
          </a:prstGeom>
        </p:spPr>
      </p:pic>
      <p:grpSp>
        <p:nvGrpSpPr>
          <p:cNvPr id="26" name="Group 25">
            <a:extLst>
              <a:ext uri="{FF2B5EF4-FFF2-40B4-BE49-F238E27FC236}">
                <a16:creationId xmlns:a16="http://schemas.microsoft.com/office/drawing/2014/main" id="{9EF14F04-3D3D-4248-A374-B7E2463D7949}"/>
              </a:ext>
            </a:extLst>
          </p:cNvPr>
          <p:cNvGrpSpPr/>
          <p:nvPr/>
        </p:nvGrpSpPr>
        <p:grpSpPr>
          <a:xfrm>
            <a:off x="3262444" y="1942553"/>
            <a:ext cx="2714112" cy="4370175"/>
            <a:chOff x="3262444" y="1942553"/>
            <a:chExt cx="2714112" cy="4370175"/>
          </a:xfrm>
        </p:grpSpPr>
        <p:sp>
          <p:nvSpPr>
            <p:cNvPr id="46" name="Rectangle 45">
              <a:extLst>
                <a:ext uri="{FF2B5EF4-FFF2-40B4-BE49-F238E27FC236}">
                  <a16:creationId xmlns:a16="http://schemas.microsoft.com/office/drawing/2014/main" id="{FB70AE33-93E2-664E-A05F-8EF244C6ABA9}"/>
                </a:ext>
              </a:extLst>
            </p:cNvPr>
            <p:cNvSpPr/>
            <p:nvPr/>
          </p:nvSpPr>
          <p:spPr>
            <a:xfrm>
              <a:off x="3262444" y="1942553"/>
              <a:ext cx="2714112" cy="4370175"/>
            </a:xfrm>
            <a:prstGeom prst="rect">
              <a:avLst/>
            </a:prstGeom>
            <a:solidFill>
              <a:sysClr val="window" lastClr="FFFFFF"/>
            </a:solidFill>
            <a:ln w="12700" cap="flat">
              <a:solidFill>
                <a:srgbClr val="13BFD1"/>
              </a:solidFill>
              <a:miter lim="400000"/>
            </a:ln>
            <a:effectLst>
              <a:outerShdw blurRad="38100" dist="25400" dir="5400000" rotWithShape="0">
                <a:srgbClr val="000000">
                  <a:alpha val="50000"/>
                </a:srgbClr>
              </a:outerShdw>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a:sym typeface="Helvetica Light"/>
              </a:endParaRPr>
            </a:p>
          </p:txBody>
        </p:sp>
        <p:sp>
          <p:nvSpPr>
            <p:cNvPr id="47" name="Rectangle 46">
              <a:extLst>
                <a:ext uri="{FF2B5EF4-FFF2-40B4-BE49-F238E27FC236}">
                  <a16:creationId xmlns:a16="http://schemas.microsoft.com/office/drawing/2014/main" id="{EA10591B-4A98-CA4A-AD28-87B73C33EB15}"/>
                </a:ext>
              </a:extLst>
            </p:cNvPr>
            <p:cNvSpPr/>
            <p:nvPr/>
          </p:nvSpPr>
          <p:spPr>
            <a:xfrm>
              <a:off x="3282993" y="2043688"/>
              <a:ext cx="2688708" cy="803297"/>
            </a:xfrm>
            <a:prstGeom prst="rect">
              <a:avLst/>
            </a:prstGeom>
            <a:noFill/>
          </p:spPr>
          <p:txBody>
            <a:bodyPr wrap="square" lIns="91440" tIns="45720" rIns="91440" bIns="45720">
              <a:spAutoFit/>
            </a:bodyPr>
            <a:lstStyle/>
            <a:p>
              <a:pPr algn="ctr" defTabSz="609555">
                <a:lnSpc>
                  <a:spcPct val="80000"/>
                </a:lnSpc>
                <a:defRPr/>
              </a:pPr>
              <a:r>
                <a:rPr lang="en-US" sz="2800">
                  <a:solidFill>
                    <a:srgbClr val="13BFD1"/>
                  </a:solidFill>
                  <a:latin typeface="ITC Franklin Gothic Std Book" panose="020B0504030503020204" pitchFamily="34" charset="0"/>
                  <a:ea typeface="Raleway" charset="0"/>
                  <a:cs typeface="Raleway" charset="0"/>
                  <a:sym typeface="Helvetica Light"/>
                </a:rPr>
                <a:t>Administrative </a:t>
              </a:r>
              <a:br>
                <a:rPr lang="en-US" sz="2800">
                  <a:solidFill>
                    <a:srgbClr val="13BFD1"/>
                  </a:solidFill>
                  <a:latin typeface="ITC Franklin Gothic Std Book" panose="020B0504030503020204" pitchFamily="34" charset="0"/>
                  <a:ea typeface="Raleway" charset="0"/>
                  <a:cs typeface="Raleway" charset="0"/>
                  <a:sym typeface="Helvetica Light"/>
                </a:rPr>
              </a:br>
              <a:r>
                <a:rPr lang="en-US" sz="2800">
                  <a:solidFill>
                    <a:srgbClr val="13BFD1"/>
                  </a:solidFill>
                  <a:latin typeface="ITC Franklin Gothic Std Book" panose="020B0504030503020204" pitchFamily="34" charset="0"/>
                  <a:ea typeface="Raleway" charset="0"/>
                  <a:cs typeface="Raleway" charset="0"/>
                  <a:sym typeface="Helvetica Light"/>
                </a:rPr>
                <a:t>Data</a:t>
              </a:r>
            </a:p>
          </p:txBody>
        </p:sp>
        <p:pic>
          <p:nvPicPr>
            <p:cNvPr id="70" name="Picture 69">
              <a:extLst>
                <a:ext uri="{FF2B5EF4-FFF2-40B4-BE49-F238E27FC236}">
                  <a16:creationId xmlns:a16="http://schemas.microsoft.com/office/drawing/2014/main" id="{70F49156-2916-4445-AFF3-03750A6CFFCF}"/>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4922434" y="3241254"/>
              <a:ext cx="881358" cy="1099975"/>
            </a:xfrm>
            <a:prstGeom prst="rect">
              <a:avLst/>
            </a:prstGeom>
          </p:spPr>
        </p:pic>
        <p:cxnSp>
          <p:nvCxnSpPr>
            <p:cNvPr id="77" name="Straight Connector 76">
              <a:extLst>
                <a:ext uri="{FF2B5EF4-FFF2-40B4-BE49-F238E27FC236}">
                  <a16:creationId xmlns:a16="http://schemas.microsoft.com/office/drawing/2014/main" id="{91CC5339-EF7F-804F-838F-BFA90A7B92F5}"/>
                </a:ext>
              </a:extLst>
            </p:cNvPr>
            <p:cNvCxnSpPr>
              <a:cxnSpLocks/>
            </p:cNvCxnSpPr>
            <p:nvPr/>
          </p:nvCxnSpPr>
          <p:spPr>
            <a:xfrm>
              <a:off x="3596639" y="2840603"/>
              <a:ext cx="1963166" cy="0"/>
            </a:xfrm>
            <a:prstGeom prst="line">
              <a:avLst/>
            </a:prstGeom>
            <a:noFill/>
            <a:ln w="6350" cap="flat" cmpd="sng" algn="ctr">
              <a:solidFill>
                <a:srgbClr val="13BFD1"/>
              </a:solidFill>
              <a:prstDash val="sysDot"/>
              <a:miter lim="800000"/>
            </a:ln>
            <a:effectLst/>
          </p:spPr>
        </p:cxnSp>
        <p:pic>
          <p:nvPicPr>
            <p:cNvPr id="86" name="Picture 85">
              <a:extLst>
                <a:ext uri="{FF2B5EF4-FFF2-40B4-BE49-F238E27FC236}">
                  <a16:creationId xmlns:a16="http://schemas.microsoft.com/office/drawing/2014/main" id="{E71D9BEF-8D53-BD4A-801E-B73161057E2D}"/>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3522986" y="4890670"/>
              <a:ext cx="2104590" cy="1168701"/>
            </a:xfrm>
            <a:prstGeom prst="rect">
              <a:avLst/>
            </a:prstGeom>
          </p:spPr>
        </p:pic>
        <p:pic>
          <p:nvPicPr>
            <p:cNvPr id="19" name="Picture 18">
              <a:extLst>
                <a:ext uri="{FF2B5EF4-FFF2-40B4-BE49-F238E27FC236}">
                  <a16:creationId xmlns:a16="http://schemas.microsoft.com/office/drawing/2014/main" id="{9410BA1C-9CBA-194C-8E56-7D914276BC28}"/>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3406465" y="3291134"/>
              <a:ext cx="1339981" cy="1099975"/>
            </a:xfrm>
            <a:prstGeom prst="rect">
              <a:avLst/>
            </a:prstGeom>
          </p:spPr>
        </p:pic>
      </p:grpSp>
      <p:pic>
        <p:nvPicPr>
          <p:cNvPr id="21" name="Picture 20">
            <a:extLst>
              <a:ext uri="{FF2B5EF4-FFF2-40B4-BE49-F238E27FC236}">
                <a16:creationId xmlns:a16="http://schemas.microsoft.com/office/drawing/2014/main" id="{1589B549-F0E9-6440-87BB-4AC53830A2E9}"/>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01516" y="4835832"/>
            <a:ext cx="1740459" cy="1291201"/>
          </a:xfrm>
          <a:prstGeom prst="rect">
            <a:avLst/>
          </a:prstGeom>
        </p:spPr>
      </p:pic>
      <p:pic>
        <p:nvPicPr>
          <p:cNvPr id="25" name="Picture 24">
            <a:extLst>
              <a:ext uri="{FF2B5EF4-FFF2-40B4-BE49-F238E27FC236}">
                <a16:creationId xmlns:a16="http://schemas.microsoft.com/office/drawing/2014/main" id="{ED8D675D-343A-FB4B-8855-9AD0C9F288D0}"/>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6494984" y="3264639"/>
            <a:ext cx="1204710" cy="1158423"/>
          </a:xfrm>
          <a:prstGeom prst="rect">
            <a:avLst/>
          </a:prstGeom>
        </p:spPr>
      </p:pic>
      <p:sp>
        <p:nvSpPr>
          <p:cNvPr id="2" name="Rectangle 1">
            <a:extLst>
              <a:ext uri="{FF2B5EF4-FFF2-40B4-BE49-F238E27FC236}">
                <a16:creationId xmlns:a16="http://schemas.microsoft.com/office/drawing/2014/main" id="{24200FC2-4EEF-7848-96A2-AD528580CF6A}"/>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pitchFamily="2" charset="0"/>
              </a:rPr>
              <a:t> </a:t>
            </a:r>
            <a:endParaRPr lang="en-US"/>
          </a:p>
        </p:txBody>
      </p:sp>
    </p:spTree>
    <p:extLst>
      <p:ext uri="{BB962C8B-B14F-4D97-AF65-F5344CB8AC3E}">
        <p14:creationId xmlns:p14="http://schemas.microsoft.com/office/powerpoint/2010/main" val="1465441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9D5-6A6B-124E-98C9-62B97659B6E2}"/>
              </a:ext>
            </a:extLst>
          </p:cNvPr>
          <p:cNvSpPr>
            <a:spLocks noGrp="1"/>
          </p:cNvSpPr>
          <p:nvPr>
            <p:ph type="title"/>
          </p:nvPr>
        </p:nvSpPr>
        <p:spPr>
          <a:xfrm>
            <a:off x="-2" y="228600"/>
            <a:ext cx="12248147" cy="800556"/>
          </a:xfrm>
        </p:spPr>
        <p:txBody>
          <a:bodyPr>
            <a:noAutofit/>
          </a:bodyPr>
          <a:lstStyle/>
          <a:p>
            <a:r>
              <a:rPr lang="en-US" sz="5400">
                <a:solidFill>
                  <a:srgbClr val="002060"/>
                </a:solidFill>
              </a:rPr>
              <a:t>Measurement: 911 data linkages</a:t>
            </a:r>
          </a:p>
        </p:txBody>
      </p:sp>
      <p:pic>
        <p:nvPicPr>
          <p:cNvPr id="3" name="Utilization Video.mp4">
            <a:hlinkClick r:id="" action="ppaction://media"/>
            <a:extLst>
              <a:ext uri="{FF2B5EF4-FFF2-40B4-BE49-F238E27FC236}">
                <a16:creationId xmlns:a16="http://schemas.microsoft.com/office/drawing/2014/main" id="{B428998D-0A67-1E4E-922A-6FAB9B10F1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28693" y="1214257"/>
            <a:ext cx="5577840" cy="5667807"/>
          </a:xfrm>
          <a:prstGeom prst="rect">
            <a:avLst/>
          </a:prstGeom>
          <a:ln>
            <a:noFill/>
          </a:ln>
        </p:spPr>
      </p:pic>
      <p:sp>
        <p:nvSpPr>
          <p:cNvPr id="4" name="Rectangle 3">
            <a:extLst>
              <a:ext uri="{FF2B5EF4-FFF2-40B4-BE49-F238E27FC236}">
                <a16:creationId xmlns:a16="http://schemas.microsoft.com/office/drawing/2014/main" id="{FF776F3E-DDC9-3A45-8CE2-7DEBC25BBEFC}"/>
              </a:ext>
            </a:extLst>
          </p:cNvPr>
          <p:cNvSpPr/>
          <p:nvPr/>
        </p:nvSpPr>
        <p:spPr>
          <a:xfrm>
            <a:off x="3276024" y="1117300"/>
            <a:ext cx="5874846" cy="5652394"/>
          </a:xfrm>
          <a:prstGeom prst="rect">
            <a:avLst/>
          </a:prstGeom>
          <a:noFill/>
          <a:ln w="127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sym typeface="Helvetica Light"/>
            </a:endParaRPr>
          </a:p>
        </p:txBody>
      </p:sp>
    </p:spTree>
    <p:extLst>
      <p:ext uri="{BB962C8B-B14F-4D97-AF65-F5344CB8AC3E}">
        <p14:creationId xmlns:p14="http://schemas.microsoft.com/office/powerpoint/2010/main" val="2304708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is the </a:t>
            </a:r>
            <a:r>
              <a:rPr lang="en-US" sz="3200" b="1" kern="0">
                <a:solidFill>
                  <a:srgbClr val="002060"/>
                </a:solidFill>
                <a:latin typeface="ITC Franklin Gothic Std Book" panose="020B0504030503020204" pitchFamily="34" charset="0"/>
              </a:rPr>
              <a:t>problem</a:t>
            </a:r>
            <a:r>
              <a:rPr lang="en-US" sz="3200" kern="0">
                <a:solidFill>
                  <a:schemeClr val="tx1"/>
                </a:solidFill>
                <a:latin typeface="ITC Franklin Gothic Std Book" panose="020B0504030503020204" pitchFamily="34" charset="0"/>
              </a:rPr>
              <a:t>? What are the </a:t>
            </a:r>
            <a:r>
              <a:rPr lang="en-US" sz="3200" b="1" kern="0">
                <a:solidFill>
                  <a:srgbClr val="002060"/>
                </a:solidFill>
                <a:latin typeface="ITC Franklin Gothic Std Book" panose="020B0504030503020204" pitchFamily="34" charset="0"/>
              </a:rPr>
              <a:t>questions</a:t>
            </a:r>
            <a:r>
              <a:rPr lang="en-US" sz="3200" kern="0">
                <a:solidFill>
                  <a:schemeClr val="tx1"/>
                </a:solidFill>
                <a:latin typeface="ITC Franklin Gothic Std Book" panose="020B0504030503020204" pitchFamily="34" charset="0"/>
              </a:rPr>
              <a:t>?</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type(s) of decision </a:t>
            </a:r>
            <a:r>
              <a:rPr lang="en-US" sz="3200" kern="0">
                <a:solidFill>
                  <a:schemeClr val="tx1"/>
                </a:solidFill>
                <a:latin typeface="ITC Franklin Gothic Std Book" panose="020B0504030503020204" pitchFamily="34" charset="0"/>
              </a:rPr>
              <a:t>needs to be made?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data are available</a:t>
            </a:r>
            <a:r>
              <a:rPr lang="en-US" sz="3200" kern="0">
                <a:solidFill>
                  <a:schemeClr val="tx1"/>
                </a:solidFill>
                <a:latin typeface="ITC Franklin Gothic Std Book" panose="020B0504030503020204" pitchFamily="34" charset="0"/>
              </a:rPr>
              <a:t>? Why should I </a:t>
            </a:r>
            <a:r>
              <a:rPr lang="en-US" sz="3200" b="1" kern="0">
                <a:solidFill>
                  <a:srgbClr val="002060"/>
                </a:solidFill>
                <a:latin typeface="ITC Franklin Gothic Std Book" panose="020B0504030503020204" pitchFamily="34" charset="0"/>
              </a:rPr>
              <a:t>trust the data</a:t>
            </a:r>
            <a:r>
              <a:rPr lang="en-US" sz="3200" kern="0">
                <a:solidFill>
                  <a:schemeClr val="tx1"/>
                </a:solidFill>
                <a:latin typeface="ITC Franklin Gothic Std Book" panose="020B0504030503020204" pitchFamily="34" charset="0"/>
              </a:rPr>
              <a:t>?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 of analyses </a:t>
            </a:r>
            <a:r>
              <a:rPr lang="en-US" sz="3200" kern="0">
                <a:solidFill>
                  <a:schemeClr val="tx1"/>
                </a:solidFill>
                <a:latin typeface="ITC Franklin Gothic Std Book" panose="020B0504030503020204" pitchFamily="34" charset="0"/>
              </a:rPr>
              <a:t>are needed to inform the decision?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are the </a:t>
            </a:r>
            <a:r>
              <a:rPr lang="en-US" sz="3200" b="1" kern="0">
                <a:solidFill>
                  <a:srgbClr val="002060"/>
                </a:solidFill>
                <a:latin typeface="ITC Franklin Gothic Std Book" panose="020B0504030503020204" pitchFamily="34" charset="0"/>
              </a:rPr>
              <a:t>ethical considerations</a:t>
            </a:r>
            <a:r>
              <a:rPr lang="en-US" sz="3200" kern="0">
                <a:solidFill>
                  <a:schemeClr val="tx1"/>
                </a:solidFill>
                <a:latin typeface="ITC Franklin Gothic Std Book" panose="020B0504030503020204" pitchFamily="34" charset="0"/>
              </a:rPr>
              <a:t>? </a:t>
            </a:r>
            <a:endParaRPr lang="en-US" sz="3200" i="1" kern="0">
              <a:solidFill>
                <a:schemeClr val="tx1"/>
              </a:solidFill>
              <a:latin typeface="ITC Franklin Gothic Std Book" panose="020B0504030503020204" pitchFamily="34" charset="0"/>
            </a:endParaRPr>
          </a:p>
          <a:p>
            <a:pPr marL="0" indent="0" defTabSz="412750">
              <a:spcBef>
                <a:spcPts val="0"/>
              </a:spcBef>
              <a:spcAft>
                <a:spcPts val="600"/>
              </a:spcAft>
              <a:buClr>
                <a:srgbClr val="202948"/>
              </a:buClr>
              <a:buSzPct val="150000"/>
              <a:buNone/>
              <a:defRPr/>
            </a:pPr>
            <a:r>
              <a:rPr lang="en-US" sz="3200" kern="0">
                <a:solidFill>
                  <a:schemeClr val="tx1"/>
                </a:solidFill>
                <a:latin typeface="ITC Franklin Gothic Std Book" panose="020B0504030503020204" pitchFamily="34" charset="0"/>
              </a:rPr>
              <a:t>What part of the </a:t>
            </a:r>
            <a:r>
              <a:rPr lang="en-US" sz="3200" b="1" kern="0">
                <a:solidFill>
                  <a:srgbClr val="002060"/>
                </a:solidFill>
                <a:latin typeface="ITC Franklin Gothic Std Book" panose="020B0504030503020204" pitchFamily="34" charset="0"/>
              </a:rPr>
              <a:t>data science process </a:t>
            </a:r>
            <a:r>
              <a:rPr lang="en-US" sz="3200" kern="0">
                <a:solidFill>
                  <a:schemeClr val="tx1"/>
                </a:solidFill>
                <a:latin typeface="ITC Franklin Gothic Std Book" panose="020B0504030503020204" pitchFamily="34" charset="0"/>
              </a:rPr>
              <a:t>are </a:t>
            </a:r>
            <a:r>
              <a:rPr lang="en-US" sz="3200" b="1" kern="0">
                <a:solidFill>
                  <a:srgbClr val="002060"/>
                </a:solidFill>
                <a:latin typeface="ITC Franklin Gothic Std Book" panose="020B0504030503020204" pitchFamily="34" charset="0"/>
              </a:rPr>
              <a:t>we discussing? </a:t>
            </a:r>
            <a:r>
              <a:rPr lang="en-US" sz="3200" kern="0">
                <a:solidFill>
                  <a:schemeClr val="tx1"/>
                </a:solidFill>
                <a:latin typeface="ITC Franklin Gothic Std Book" panose="020B0504030503020204" pitchFamily="34" charset="0"/>
              </a:rPr>
              <a:t> </a:t>
            </a:r>
          </a:p>
          <a:p>
            <a:pPr defTabSz="412750">
              <a:spcBef>
                <a:spcPts val="0"/>
              </a:spcBef>
              <a:spcAft>
                <a:spcPts val="600"/>
              </a:spcAft>
              <a:buClr>
                <a:srgbClr val="202948"/>
              </a:buClr>
              <a:buSzPct val="200000"/>
              <a:defRPr/>
            </a:pPr>
            <a:endParaRPr kumimoji="0" lang="en-US" sz="3200" i="0" u="none" strike="noStrike" kern="0" cap="none" spc="0" normalizeH="0" baseline="0" noProof="0">
              <a:ln>
                <a:noFill/>
              </a:ln>
              <a:solidFill>
                <a:schemeClr val="tx1"/>
              </a:solidFill>
              <a:effectLst/>
              <a:uLnTx/>
              <a:uFillTx/>
              <a:latin typeface="ITC Franklin Gothic Std Book" panose="020B0504030503020204" pitchFamily="34" charset="0"/>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R="0" algn="ctr" defTabSz="914400" rtl="0" eaLnBrk="1" fontAlgn="auto" latinLnBrk="0" hangingPunct="1">
              <a:lnSpc>
                <a:spcPct val="8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 how to use</a:t>
            </a:r>
            <a:br>
              <a:rPr lang="en-US" sz="5400" b="1">
                <a:solidFill>
                  <a:srgbClr val="002060"/>
                </a:solidFill>
                <a:latin typeface="ITC Franklin Gothic Std Book" panose="020B0504030503020204" pitchFamily="34" charset="0"/>
              </a:rPr>
            </a:br>
            <a:r>
              <a:rPr lang="en-US" sz="5400" b="1">
                <a:solidFill>
                  <a:srgbClr val="002060"/>
                </a:solidFill>
                <a:latin typeface="ITC Franklin Gothic Std Book" panose="020B0504030503020204" pitchFamily="34" charset="0"/>
              </a:rPr>
              <a:t>data to inform decisions?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
        <p:nvSpPr>
          <p:cNvPr id="4" name="Rectangle 3">
            <a:extLst>
              <a:ext uri="{FF2B5EF4-FFF2-40B4-BE49-F238E27FC236}">
                <a16:creationId xmlns:a16="http://schemas.microsoft.com/office/drawing/2014/main" id="{BD7F1B2D-2835-F247-B8E9-43CCFA51E4FA}"/>
              </a:ext>
            </a:extLst>
          </p:cNvPr>
          <p:cNvSpPr/>
          <p:nvPr/>
        </p:nvSpPr>
        <p:spPr>
          <a:xfrm>
            <a:off x="794084" y="5029200"/>
            <a:ext cx="10933872" cy="1479884"/>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5064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0A3C269-9FC2-9D42-89AE-66BCD31CE740}"/>
              </a:ext>
            </a:extLst>
          </p:cNvPr>
          <p:cNvSpPr txBox="1"/>
          <p:nvPr/>
        </p:nvSpPr>
        <p:spPr>
          <a:xfrm>
            <a:off x="372979" y="393192"/>
            <a:ext cx="4541921" cy="143122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Types of Analyses</a:t>
            </a:r>
          </a:p>
        </p:txBody>
      </p:sp>
      <p:pic>
        <p:nvPicPr>
          <p:cNvPr id="6" name="Picture 5">
            <a:extLst>
              <a:ext uri="{FF2B5EF4-FFF2-40B4-BE49-F238E27FC236}">
                <a16:creationId xmlns:a16="http://schemas.microsoft.com/office/drawing/2014/main" id="{1E94C8D2-A7CA-124F-B07F-FDDF4639EEA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35227" y="47785"/>
            <a:ext cx="7589520" cy="6810215"/>
          </a:xfrm>
          <a:prstGeom prst="rect">
            <a:avLst/>
          </a:prstGeom>
        </p:spPr>
      </p:pic>
    </p:spTree>
    <p:extLst>
      <p:ext uri="{BB962C8B-B14F-4D97-AF65-F5344CB8AC3E}">
        <p14:creationId xmlns:p14="http://schemas.microsoft.com/office/powerpoint/2010/main" val="3590674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9D5-6A6B-124E-98C9-62B97659B6E2}"/>
              </a:ext>
            </a:extLst>
          </p:cNvPr>
          <p:cNvSpPr>
            <a:spLocks noGrp="1"/>
          </p:cNvSpPr>
          <p:nvPr>
            <p:ph type="title"/>
          </p:nvPr>
        </p:nvSpPr>
        <p:spPr>
          <a:xfrm>
            <a:off x="0" y="228600"/>
            <a:ext cx="12191999" cy="800556"/>
          </a:xfrm>
        </p:spPr>
        <p:txBody>
          <a:bodyPr>
            <a:noAutofit/>
          </a:bodyPr>
          <a:lstStyle/>
          <a:p>
            <a:r>
              <a:rPr lang="en-US" sz="5400">
                <a:solidFill>
                  <a:srgbClr val="002060"/>
                </a:solidFill>
              </a:rPr>
              <a:t>Descriptive: early data insights</a:t>
            </a:r>
          </a:p>
        </p:txBody>
      </p:sp>
      <p:pic>
        <p:nvPicPr>
          <p:cNvPr id="3" name="Utilization Video.mp4">
            <a:hlinkClick r:id="" action="ppaction://media"/>
            <a:extLst>
              <a:ext uri="{FF2B5EF4-FFF2-40B4-BE49-F238E27FC236}">
                <a16:creationId xmlns:a16="http://schemas.microsoft.com/office/drawing/2014/main" id="{B428998D-0A67-1E4E-922A-6FAB9B10F1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7149" y="2871517"/>
            <a:ext cx="2388368" cy="2344948"/>
          </a:xfrm>
          <a:prstGeom prst="rect">
            <a:avLst/>
          </a:prstGeom>
          <a:ln>
            <a:noFill/>
          </a:ln>
        </p:spPr>
      </p:pic>
      <p:sp>
        <p:nvSpPr>
          <p:cNvPr id="4" name="Rectangle 3">
            <a:extLst>
              <a:ext uri="{FF2B5EF4-FFF2-40B4-BE49-F238E27FC236}">
                <a16:creationId xmlns:a16="http://schemas.microsoft.com/office/drawing/2014/main" id="{FF776F3E-DDC9-3A45-8CE2-7DEBC25BBEFC}"/>
              </a:ext>
            </a:extLst>
          </p:cNvPr>
          <p:cNvSpPr/>
          <p:nvPr/>
        </p:nvSpPr>
        <p:spPr>
          <a:xfrm>
            <a:off x="558865" y="2769806"/>
            <a:ext cx="2430994" cy="2440287"/>
          </a:xfrm>
          <a:prstGeom prst="rect">
            <a:avLst/>
          </a:prstGeom>
          <a:noFill/>
          <a:ln w="127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sym typeface="Helvetica Light"/>
            </a:endParaRPr>
          </a:p>
        </p:txBody>
      </p:sp>
      <p:grpSp>
        <p:nvGrpSpPr>
          <p:cNvPr id="22" name="Group 21">
            <a:extLst>
              <a:ext uri="{FF2B5EF4-FFF2-40B4-BE49-F238E27FC236}">
                <a16:creationId xmlns:a16="http://schemas.microsoft.com/office/drawing/2014/main" id="{7274E0DF-A404-7847-8FEB-837511C9FC33}"/>
              </a:ext>
            </a:extLst>
          </p:cNvPr>
          <p:cNvGrpSpPr/>
          <p:nvPr/>
        </p:nvGrpSpPr>
        <p:grpSpPr>
          <a:xfrm>
            <a:off x="3402841" y="1263391"/>
            <a:ext cx="5386318" cy="5522420"/>
            <a:chOff x="4989888" y="1135396"/>
            <a:chExt cx="5386318" cy="5522420"/>
          </a:xfrm>
        </p:grpSpPr>
        <p:grpSp>
          <p:nvGrpSpPr>
            <p:cNvPr id="20" name="Group 19">
              <a:extLst>
                <a:ext uri="{FF2B5EF4-FFF2-40B4-BE49-F238E27FC236}">
                  <a16:creationId xmlns:a16="http://schemas.microsoft.com/office/drawing/2014/main" id="{7F8050B9-3224-C44A-B176-059E22003038}"/>
                </a:ext>
              </a:extLst>
            </p:cNvPr>
            <p:cNvGrpSpPr/>
            <p:nvPr/>
          </p:nvGrpSpPr>
          <p:grpSpPr>
            <a:xfrm>
              <a:off x="4989888" y="1135396"/>
              <a:ext cx="5267070" cy="5403923"/>
              <a:chOff x="4330982" y="1241451"/>
              <a:chExt cx="5267070" cy="5403923"/>
            </a:xfrm>
          </p:grpSpPr>
          <p:grpSp>
            <p:nvGrpSpPr>
              <p:cNvPr id="19" name="Group 18">
                <a:extLst>
                  <a:ext uri="{FF2B5EF4-FFF2-40B4-BE49-F238E27FC236}">
                    <a16:creationId xmlns:a16="http://schemas.microsoft.com/office/drawing/2014/main" id="{EC86991B-4C48-074F-A429-0FCBE6A8F2D7}"/>
                  </a:ext>
                </a:extLst>
              </p:cNvPr>
              <p:cNvGrpSpPr/>
              <p:nvPr/>
            </p:nvGrpSpPr>
            <p:grpSpPr>
              <a:xfrm>
                <a:off x="4330982" y="1241451"/>
                <a:ext cx="5267070" cy="5403923"/>
                <a:chOff x="4330982" y="1241451"/>
                <a:chExt cx="5267070" cy="5403923"/>
              </a:xfrm>
            </p:grpSpPr>
            <p:grpSp>
              <p:nvGrpSpPr>
                <p:cNvPr id="9" name="Group 8">
                  <a:extLst>
                    <a:ext uri="{FF2B5EF4-FFF2-40B4-BE49-F238E27FC236}">
                      <a16:creationId xmlns:a16="http://schemas.microsoft.com/office/drawing/2014/main" id="{D115F622-642D-F141-A18F-2ED1A68F4FBA}"/>
                    </a:ext>
                  </a:extLst>
                </p:cNvPr>
                <p:cNvGrpSpPr>
                  <a:grpSpLocks noChangeAspect="1"/>
                </p:cNvGrpSpPr>
                <p:nvPr/>
              </p:nvGrpSpPr>
              <p:grpSpPr>
                <a:xfrm>
                  <a:off x="4330982" y="1600185"/>
                  <a:ext cx="5212080" cy="4581421"/>
                  <a:chOff x="5629965" y="1365366"/>
                  <a:chExt cx="4985714" cy="4532981"/>
                </a:xfrm>
              </p:grpSpPr>
              <p:pic>
                <p:nvPicPr>
                  <p:cNvPr id="6" name="Picture 5">
                    <a:extLst>
                      <a:ext uri="{FF2B5EF4-FFF2-40B4-BE49-F238E27FC236}">
                        <a16:creationId xmlns:a16="http://schemas.microsoft.com/office/drawing/2014/main" id="{7D325368-51FE-2048-8670-D8856F19A49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483539" y="1365366"/>
                    <a:ext cx="4132140" cy="4532981"/>
                  </a:xfrm>
                  <a:prstGeom prst="rect">
                    <a:avLst/>
                  </a:prstGeom>
                  <a:ln>
                    <a:noFill/>
                  </a:ln>
                </p:spPr>
              </p:pic>
              <p:sp>
                <p:nvSpPr>
                  <p:cNvPr id="8" name="TextBox 7">
                    <a:extLst>
                      <a:ext uri="{FF2B5EF4-FFF2-40B4-BE49-F238E27FC236}">
                        <a16:creationId xmlns:a16="http://schemas.microsoft.com/office/drawing/2014/main" id="{EE75E2B9-12F0-F14D-BFA2-BE2D8EB3F324}"/>
                      </a:ext>
                    </a:extLst>
                  </p:cNvPr>
                  <p:cNvSpPr txBox="1"/>
                  <p:nvPr/>
                </p:nvSpPr>
                <p:spPr>
                  <a:xfrm>
                    <a:off x="5629965" y="2303640"/>
                    <a:ext cx="731078"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Helvetica Light"/>
                      </a:rPr>
                      <a:t>1,000</a:t>
                    </a:r>
                  </a:p>
                </p:txBody>
              </p:sp>
              <p:sp>
                <p:nvSpPr>
                  <p:cNvPr id="11" name="TextBox 10">
                    <a:extLst>
                      <a:ext uri="{FF2B5EF4-FFF2-40B4-BE49-F238E27FC236}">
                        <a16:creationId xmlns:a16="http://schemas.microsoft.com/office/drawing/2014/main" id="{648987AD-FD9F-FB42-A0D7-B7C06CB16AAC}"/>
                      </a:ext>
                    </a:extLst>
                  </p:cNvPr>
                  <p:cNvSpPr txBox="1"/>
                  <p:nvPr/>
                </p:nvSpPr>
                <p:spPr>
                  <a:xfrm>
                    <a:off x="5875131" y="3132554"/>
                    <a:ext cx="441738"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Helvetica Light"/>
                      </a:rPr>
                      <a:t>10</a:t>
                    </a:r>
                  </a:p>
                </p:txBody>
              </p:sp>
              <p:sp>
                <p:nvSpPr>
                  <p:cNvPr id="12" name="TextBox 11">
                    <a:extLst>
                      <a:ext uri="{FF2B5EF4-FFF2-40B4-BE49-F238E27FC236}">
                        <a16:creationId xmlns:a16="http://schemas.microsoft.com/office/drawing/2014/main" id="{D01B58FB-80A4-134F-B8C9-5BAC760122A8}"/>
                      </a:ext>
                    </a:extLst>
                  </p:cNvPr>
                  <p:cNvSpPr txBox="1"/>
                  <p:nvPr/>
                </p:nvSpPr>
                <p:spPr>
                  <a:xfrm>
                    <a:off x="5992193" y="4921598"/>
                    <a:ext cx="371061"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Helvetica Light"/>
                      </a:rPr>
                      <a:t>.1</a:t>
                    </a:r>
                  </a:p>
                </p:txBody>
              </p:sp>
            </p:grpSp>
            <p:sp>
              <p:nvSpPr>
                <p:cNvPr id="14" name="TextBox 13">
                  <a:extLst>
                    <a:ext uri="{FF2B5EF4-FFF2-40B4-BE49-F238E27FC236}">
                      <a16:creationId xmlns:a16="http://schemas.microsoft.com/office/drawing/2014/main" id="{3C9784B8-B967-BF48-BF94-0EB03F81DED5}"/>
                    </a:ext>
                  </a:extLst>
                </p:cNvPr>
                <p:cNvSpPr txBox="1"/>
                <p:nvPr/>
              </p:nvSpPr>
              <p:spPr>
                <a:xfrm>
                  <a:off x="5358671" y="6276042"/>
                  <a:ext cx="4239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    Fire Units     Medical Units     Other</a:t>
                  </a:r>
                </a:p>
              </p:txBody>
            </p:sp>
            <p:sp>
              <p:nvSpPr>
                <p:cNvPr id="15" name="TextBox 14">
                  <a:extLst>
                    <a:ext uri="{FF2B5EF4-FFF2-40B4-BE49-F238E27FC236}">
                      <a16:creationId xmlns:a16="http://schemas.microsoft.com/office/drawing/2014/main" id="{52D46664-AB0A-4246-B5C6-89B39CB23B3B}"/>
                    </a:ext>
                  </a:extLst>
                </p:cNvPr>
                <p:cNvSpPr txBox="1"/>
                <p:nvPr/>
              </p:nvSpPr>
              <p:spPr>
                <a:xfrm>
                  <a:off x="6301594" y="1241451"/>
                  <a:ext cx="22926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Minutes on Call</a:t>
                  </a:r>
                </a:p>
              </p:txBody>
            </p:sp>
          </p:grpSp>
          <p:sp>
            <p:nvSpPr>
              <p:cNvPr id="16" name="Rectangle 15">
                <a:extLst>
                  <a:ext uri="{FF2B5EF4-FFF2-40B4-BE49-F238E27FC236}">
                    <a16:creationId xmlns:a16="http://schemas.microsoft.com/office/drawing/2014/main" id="{82F0C801-747C-7D40-A33A-CAAA94B118BF}"/>
                  </a:ext>
                </a:extLst>
              </p:cNvPr>
              <p:cNvSpPr/>
              <p:nvPr/>
            </p:nvSpPr>
            <p:spPr>
              <a:xfrm>
                <a:off x="8526974" y="6329830"/>
                <a:ext cx="134471" cy="214537"/>
              </a:xfrm>
              <a:prstGeom prst="rect">
                <a:avLst/>
              </a:prstGeom>
              <a:solidFill>
                <a:srgbClr val="98FE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E1CC7EF-309B-294F-9137-D272F32688AE}"/>
                  </a:ext>
                </a:extLst>
              </p:cNvPr>
              <p:cNvSpPr/>
              <p:nvPr/>
            </p:nvSpPr>
            <p:spPr>
              <a:xfrm>
                <a:off x="6822141" y="6329830"/>
                <a:ext cx="134471" cy="214537"/>
              </a:xfrm>
              <a:prstGeom prst="rect">
                <a:avLst/>
              </a:prstGeom>
              <a:solidFill>
                <a:srgbClr val="8BC0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06DF6D7-8281-FE4A-84A5-E04B9BE5A718}"/>
                  </a:ext>
                </a:extLst>
              </p:cNvPr>
              <p:cNvSpPr/>
              <p:nvPr/>
            </p:nvSpPr>
            <p:spPr>
              <a:xfrm>
                <a:off x="5508816" y="6329830"/>
                <a:ext cx="134471" cy="214537"/>
              </a:xfrm>
              <a:prstGeom prst="rect">
                <a:avLst/>
              </a:prstGeom>
              <a:solidFill>
                <a:srgbClr val="E9C0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06DFBB92-19FF-D842-A757-D3670305D5F6}"/>
                </a:ext>
              </a:extLst>
            </p:cNvPr>
            <p:cNvSpPr/>
            <p:nvPr/>
          </p:nvSpPr>
          <p:spPr>
            <a:xfrm>
              <a:off x="4989888" y="1135396"/>
              <a:ext cx="5386318" cy="55224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50062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B032D98D-A3DB-DD4D-9D18-80B98DB0AFF8}"/>
              </a:ext>
            </a:extLst>
          </p:cNvPr>
          <p:cNvSpPr txBox="1">
            <a:spLocks/>
          </p:cNvSpPr>
          <p:nvPr/>
        </p:nvSpPr>
        <p:spPr>
          <a:xfrm>
            <a:off x="168443" y="228600"/>
            <a:ext cx="12192000" cy="909881"/>
          </a:xfrm>
        </p:spPr>
        <p:txBody>
          <a:bodyPr anchor="t"/>
          <a:lstStyle>
            <a:defPPr>
              <a:defRPr lang="en-US"/>
            </a:defPPr>
            <a:lvl1pPr marL="0" algn="l" defTabSz="609585" rtl="0" eaLnBrk="1" latinLnBrk="0" hangingPunct="1">
              <a:lnSpc>
                <a:spcPct val="90000"/>
              </a:lnSpc>
              <a:spcBef>
                <a:spcPct val="0"/>
              </a:spcBef>
              <a:buNone/>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ctr" defTabSz="121914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a:ea typeface="+mn-ea"/>
                <a:cs typeface="+mn-cs"/>
                <a:sym typeface="Helvetica Light"/>
              </a:rPr>
              <a:t>Descriptive: seconds </a:t>
            </a:r>
            <a:r>
              <a:rPr lang="en-US" sz="5400" b="1">
                <a:solidFill>
                  <a:srgbClr val="002060"/>
                </a:solidFill>
                <a:latin typeface="ITC Franklin Gothic Std Book"/>
                <a:sym typeface="Helvetica Light"/>
              </a:rPr>
              <a:t>m</a:t>
            </a:r>
            <a:r>
              <a:rPr kumimoji="0" lang="en-US" sz="5400" b="1" i="0" u="none" strike="noStrike" kern="1200" cap="none" spc="0" normalizeH="0" baseline="0" noProof="0" err="1">
                <a:ln>
                  <a:noFill/>
                </a:ln>
                <a:solidFill>
                  <a:srgbClr val="002060"/>
                </a:solidFill>
                <a:effectLst/>
                <a:uLnTx/>
                <a:uFillTx/>
                <a:latin typeface="ITC Franklin Gothic Std Book"/>
                <a:ea typeface="+mn-ea"/>
                <a:cs typeface="+mn-cs"/>
                <a:sym typeface="Helvetica Light"/>
              </a:rPr>
              <a:t>atter</a:t>
            </a:r>
            <a:r>
              <a:rPr kumimoji="0" lang="en-US" sz="5400" b="1" i="0" u="none" strike="noStrike" kern="1200" cap="none" spc="0" normalizeH="0" baseline="0" noProof="0">
                <a:ln>
                  <a:noFill/>
                </a:ln>
                <a:solidFill>
                  <a:srgbClr val="002060"/>
                </a:solidFill>
                <a:effectLst/>
                <a:uLnTx/>
                <a:uFillTx/>
                <a:latin typeface="ITC Franklin Gothic Std Book"/>
                <a:ea typeface="+mn-ea"/>
                <a:cs typeface="+mn-cs"/>
                <a:sym typeface="Helvetica Light"/>
              </a:rPr>
              <a:t> </a:t>
            </a:r>
            <a:br>
              <a:rPr kumimoji="0" lang="en-US" sz="5400" b="1" i="0" u="none" strike="noStrike" kern="1200" cap="none" spc="0" normalizeH="0" baseline="0" noProof="0">
                <a:ln>
                  <a:noFill/>
                </a:ln>
                <a:solidFill>
                  <a:srgbClr val="002060"/>
                </a:solidFill>
                <a:effectLst/>
                <a:uLnTx/>
                <a:uFillTx/>
                <a:latin typeface="ITC Franklin Gothic Std Book"/>
                <a:ea typeface="+mn-ea"/>
                <a:cs typeface="+mn-cs"/>
                <a:sym typeface="Helvetica Light"/>
              </a:rPr>
            </a:br>
            <a:endParaRPr kumimoji="0" lang="en-US" sz="5400" b="1" i="0" u="none" strike="noStrike" kern="1200" cap="none" spc="0" normalizeH="0" baseline="0" noProof="0">
              <a:ln>
                <a:noFill/>
              </a:ln>
              <a:solidFill>
                <a:srgbClr val="002060"/>
              </a:solidFill>
              <a:effectLst/>
              <a:uLnTx/>
              <a:uFillTx/>
              <a:latin typeface="ITC Franklin Gothic Std Book"/>
              <a:ea typeface="+mn-ea"/>
              <a:cs typeface="+mn-cs"/>
              <a:sym typeface="Helvetica Light"/>
            </a:endParaRPr>
          </a:p>
        </p:txBody>
      </p:sp>
      <p:pic>
        <p:nvPicPr>
          <p:cNvPr id="7" name="Picture 6">
            <a:extLst>
              <a:ext uri="{FF2B5EF4-FFF2-40B4-BE49-F238E27FC236}">
                <a16:creationId xmlns:a16="http://schemas.microsoft.com/office/drawing/2014/main" id="{7138113D-C494-B24D-ABCE-9E27FC2593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7316" y="1721579"/>
            <a:ext cx="5394960" cy="4553323"/>
          </a:xfrm>
          <a:prstGeom prst="rect">
            <a:avLst/>
          </a:prstGeom>
          <a:ln w="28575">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8E92C87-F35C-4148-B5B3-5D4B6835EAB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58847" y="1721579"/>
            <a:ext cx="5394960" cy="4515016"/>
          </a:xfrm>
          <a:prstGeom prst="rect">
            <a:avLst/>
          </a:prstGeom>
          <a:ln w="285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6633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864D006-A058-0C4F-AD94-339259426921}"/>
              </a:ext>
            </a:extLst>
          </p:cNvPr>
          <p:cNvSpPr/>
          <p:nvPr/>
        </p:nvSpPr>
        <p:spPr>
          <a:xfrm>
            <a:off x="382563" y="979714"/>
            <a:ext cx="7201116" cy="5649795"/>
          </a:xfrm>
          <a:prstGeom prst="rect">
            <a:avLst/>
          </a:prstGeom>
          <a:noFill/>
          <a:ln w="285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3">
            <a:extLst>
              <a:ext uri="{FF2B5EF4-FFF2-40B4-BE49-F238E27FC236}">
                <a16:creationId xmlns:a16="http://schemas.microsoft.com/office/drawing/2014/main" id="{AED629A4-F4FA-2343-80CF-132CBC862F48}"/>
              </a:ext>
            </a:extLst>
          </p:cNvPr>
          <p:cNvSpPr txBox="1">
            <a:spLocks/>
          </p:cNvSpPr>
          <p:nvPr/>
        </p:nvSpPr>
        <p:spPr>
          <a:xfrm>
            <a:off x="0" y="228600"/>
            <a:ext cx="11913633" cy="1143000"/>
          </a:xfrm>
        </p:spPr>
        <p:txBody>
          <a:bodyPr/>
          <a:lstStyle>
            <a:lvl1pPr algn="ctr" defTabSz="914400" rtl="0" eaLnBrk="1" latinLnBrk="0" hangingPunct="1">
              <a:lnSpc>
                <a:spcPct val="90000"/>
              </a:lnSpc>
              <a:spcBef>
                <a:spcPct val="0"/>
              </a:spcBef>
              <a:buNone/>
              <a:defRPr sz="4400" b="1" kern="1200">
                <a:solidFill>
                  <a:srgbClr val="E46C0A"/>
                </a:solidFill>
                <a:latin typeface="ITC Franklin Gothic Std Book" panose="020B0504030503020204" pitchFamily="34" charset="0"/>
                <a:ea typeface="+mj-ea"/>
                <a:cs typeface="ITC Franklin Gothic Std Book" panose="020B0504030503020204" pitchFamily="34" charset="0"/>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Explanatory: disentangle </a:t>
            </a:r>
            <a:r>
              <a:rPr lang="en-US" sz="5400">
                <a:solidFill>
                  <a:srgbClr val="002060"/>
                </a:solidFill>
              </a:rPr>
              <a:t>r</a:t>
            </a:r>
            <a:r>
              <a:rPr kumimoji="0" lang="en-US" sz="5400" b="1" i="0" u="none" strike="noStrike" kern="1200" cap="none" spc="0" normalizeH="0" baseline="0" noProof="0" err="1">
                <a:ln>
                  <a:noFill/>
                </a:ln>
                <a:solidFill>
                  <a:srgbClr val="002060"/>
                </a:solidFill>
                <a:effectLst/>
                <a:uLnTx/>
                <a:uFillTx/>
                <a:latin typeface="ITC Franklin Gothic Std Book" panose="020B0504030503020204" pitchFamily="34" charset="0"/>
                <a:ea typeface="+mj-ea"/>
              </a:rPr>
              <a:t>esults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endParaRPr>
          </a:p>
        </p:txBody>
      </p:sp>
      <p:pic>
        <p:nvPicPr>
          <p:cNvPr id="11" name="Picture 10">
            <a:extLst>
              <a:ext uri="{FF2B5EF4-FFF2-40B4-BE49-F238E27FC236}">
                <a16:creationId xmlns:a16="http://schemas.microsoft.com/office/drawing/2014/main" id="{2A71933C-D847-4940-98B4-E406F052C246}"/>
              </a:ext>
            </a:extLst>
          </p:cNvPr>
          <p:cNvPicPr>
            <a:picLocks noChangeAspect="1"/>
          </p:cNvPicPr>
          <p:nvPr/>
        </p:nvPicPr>
        <p:blipFill rotWithShape="1">
          <a:blip r:embed="rId3">
            <a:extLst>
              <a:ext uri="{28A0092B-C50C-407E-A947-70E740481C1C}">
                <a14:useLocalDpi xmlns:a14="http://schemas.microsoft.com/office/drawing/2010/main"/>
              </a:ext>
            </a:extLst>
          </a:blip>
          <a:srcRect l="1145" t="13483" r="36928" b="1997"/>
          <a:stretch/>
        </p:blipFill>
        <p:spPr>
          <a:xfrm>
            <a:off x="500058" y="1785045"/>
            <a:ext cx="5615178" cy="5029200"/>
          </a:xfrm>
          <a:prstGeom prst="rect">
            <a:avLst/>
          </a:prstGeom>
          <a:effectLst/>
        </p:spPr>
      </p:pic>
      <p:pic>
        <p:nvPicPr>
          <p:cNvPr id="3" name="Picture 2">
            <a:extLst>
              <a:ext uri="{FF2B5EF4-FFF2-40B4-BE49-F238E27FC236}">
                <a16:creationId xmlns:a16="http://schemas.microsoft.com/office/drawing/2014/main" id="{74E2AA60-06FE-444D-8AE5-1824AA9F8487}"/>
              </a:ext>
            </a:extLst>
          </p:cNvPr>
          <p:cNvPicPr>
            <a:picLocks noChangeAspect="1"/>
          </p:cNvPicPr>
          <p:nvPr/>
        </p:nvPicPr>
        <p:blipFill rotWithShape="1">
          <a:blip r:embed="rId4">
            <a:extLst>
              <a:ext uri="{28A0092B-C50C-407E-A947-70E740481C1C}">
                <a14:useLocalDpi xmlns:a14="http://schemas.microsoft.com/office/drawing/2010/main"/>
              </a:ext>
            </a:extLst>
          </a:blip>
          <a:srcRect t="7407" b="1852"/>
          <a:stretch/>
        </p:blipFill>
        <p:spPr>
          <a:xfrm>
            <a:off x="6296672" y="1797951"/>
            <a:ext cx="5411382" cy="4910328"/>
          </a:xfrm>
          <a:prstGeom prst="rect">
            <a:avLst/>
          </a:prstGeom>
          <a:ln w="28575">
            <a:solidFill>
              <a:schemeClr val="tx1"/>
            </a:solidFill>
          </a:ln>
        </p:spPr>
      </p:pic>
      <p:sp>
        <p:nvSpPr>
          <p:cNvPr id="2" name="TextBox 1">
            <a:extLst>
              <a:ext uri="{FF2B5EF4-FFF2-40B4-BE49-F238E27FC236}">
                <a16:creationId xmlns:a16="http://schemas.microsoft.com/office/drawing/2014/main" id="{2C65C763-89AF-2D36-832C-CD8D14CF678A}"/>
              </a:ext>
            </a:extLst>
          </p:cNvPr>
          <p:cNvSpPr txBox="1"/>
          <p:nvPr/>
        </p:nvSpPr>
        <p:spPr>
          <a:xfrm>
            <a:off x="2670603" y="966884"/>
            <a:ext cx="7252137" cy="646331"/>
          </a:xfrm>
          <a:prstGeom prst="rect">
            <a:avLst/>
          </a:prstGeom>
          <a:solidFill>
            <a:schemeClr val="bg1"/>
          </a:solidFill>
          <a:ln>
            <a:solidFill>
              <a:srgbClr val="EF8B47"/>
            </a:solidFill>
          </a:ln>
          <a:effectLst>
            <a:outerShdw blurRad="50800" dist="38100" dir="2700000" algn="tl" rotWithShape="0">
              <a:prstClr val="black">
                <a:alpha val="40000"/>
              </a:prstClr>
            </a:outerShdw>
          </a:effectLst>
        </p:spPr>
        <p:txBody>
          <a:bodyPr wrap="square" rtlCol="0">
            <a:spAutoFit/>
          </a:bodyPr>
          <a:lstStyle/>
          <a:p>
            <a:pPr algn="ctr"/>
            <a:r>
              <a:rPr lang="en-US" b="1" dirty="0"/>
              <a:t>Bayesian spatial regression generalized linear model </a:t>
            </a:r>
            <a:br>
              <a:rPr lang="en-US" b="1" dirty="0"/>
            </a:br>
            <a:r>
              <a:rPr lang="en-US" b="1" dirty="0"/>
              <a:t>controlling for apparatus type and station</a:t>
            </a:r>
            <a:endParaRPr lang="en-US" dirty="0"/>
          </a:p>
        </p:txBody>
      </p:sp>
    </p:spTree>
    <p:extLst>
      <p:ext uri="{BB962C8B-B14F-4D97-AF65-F5344CB8AC3E}">
        <p14:creationId xmlns:p14="http://schemas.microsoft.com/office/powerpoint/2010/main" val="641836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is the </a:t>
            </a:r>
            <a:r>
              <a:rPr lang="en-US" sz="3200" b="1" kern="0">
                <a:solidFill>
                  <a:srgbClr val="002060"/>
                </a:solidFill>
                <a:latin typeface="ITC Franklin Gothic Std Book" panose="020B0504030503020204" pitchFamily="34" charset="0"/>
              </a:rPr>
              <a:t>problem</a:t>
            </a:r>
            <a:r>
              <a:rPr lang="en-US" sz="3200" kern="0">
                <a:solidFill>
                  <a:schemeClr val="tx1"/>
                </a:solidFill>
                <a:latin typeface="ITC Franklin Gothic Std Book" panose="020B0504030503020204" pitchFamily="34" charset="0"/>
              </a:rPr>
              <a:t>? What are the </a:t>
            </a:r>
            <a:r>
              <a:rPr lang="en-US" sz="3200" b="1" kern="0">
                <a:solidFill>
                  <a:srgbClr val="002060"/>
                </a:solidFill>
                <a:latin typeface="ITC Franklin Gothic Std Book" panose="020B0504030503020204" pitchFamily="34" charset="0"/>
              </a:rPr>
              <a:t>questions</a:t>
            </a:r>
            <a:r>
              <a:rPr lang="en-US" sz="3200" kern="0">
                <a:solidFill>
                  <a:schemeClr val="tx1"/>
                </a:solidFill>
                <a:latin typeface="ITC Franklin Gothic Std Book" panose="020B0504030503020204" pitchFamily="34" charset="0"/>
              </a:rPr>
              <a:t>?</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type(s) of decision </a:t>
            </a:r>
            <a:r>
              <a:rPr lang="en-US" sz="3200" kern="0">
                <a:solidFill>
                  <a:schemeClr val="tx1"/>
                </a:solidFill>
                <a:latin typeface="ITC Franklin Gothic Std Book" panose="020B0504030503020204" pitchFamily="34" charset="0"/>
              </a:rPr>
              <a:t>needs to be made?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data are available</a:t>
            </a:r>
            <a:r>
              <a:rPr lang="en-US" sz="3200" kern="0">
                <a:solidFill>
                  <a:schemeClr val="tx1"/>
                </a:solidFill>
                <a:latin typeface="ITC Franklin Gothic Std Book" panose="020B0504030503020204" pitchFamily="34" charset="0"/>
              </a:rPr>
              <a:t>? Why should I </a:t>
            </a:r>
            <a:r>
              <a:rPr lang="en-US" sz="3200" b="1" kern="0">
                <a:solidFill>
                  <a:srgbClr val="002060"/>
                </a:solidFill>
                <a:latin typeface="ITC Franklin Gothic Std Book" panose="020B0504030503020204" pitchFamily="34" charset="0"/>
              </a:rPr>
              <a:t>trust the data</a:t>
            </a:r>
            <a:r>
              <a:rPr lang="en-US" sz="3200" kern="0">
                <a:solidFill>
                  <a:schemeClr val="tx1"/>
                </a:solidFill>
                <a:latin typeface="ITC Franklin Gothic Std Book" panose="020B0504030503020204" pitchFamily="34" charset="0"/>
              </a:rPr>
              <a:t>?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 of analyses </a:t>
            </a:r>
            <a:r>
              <a:rPr lang="en-US" sz="3200" kern="0">
                <a:solidFill>
                  <a:schemeClr val="tx1"/>
                </a:solidFill>
                <a:latin typeface="ITC Franklin Gothic Std Book" panose="020B0504030503020204" pitchFamily="34" charset="0"/>
              </a:rPr>
              <a:t>are needed to inform the decision?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are the </a:t>
            </a:r>
            <a:r>
              <a:rPr lang="en-US" sz="3200" b="1" kern="0">
                <a:solidFill>
                  <a:srgbClr val="002060"/>
                </a:solidFill>
                <a:latin typeface="ITC Franklin Gothic Std Book" panose="020B0504030503020204" pitchFamily="34" charset="0"/>
              </a:rPr>
              <a:t>ethical considerations</a:t>
            </a:r>
            <a:r>
              <a:rPr lang="en-US" sz="3200" kern="0">
                <a:solidFill>
                  <a:schemeClr val="tx1"/>
                </a:solidFill>
                <a:latin typeface="ITC Franklin Gothic Std Book" panose="020B0504030503020204" pitchFamily="34" charset="0"/>
              </a:rPr>
              <a:t>? </a:t>
            </a:r>
            <a:endParaRPr lang="en-US" sz="3200" i="1" kern="0">
              <a:solidFill>
                <a:schemeClr val="tx1"/>
              </a:solidFill>
              <a:latin typeface="ITC Franklin Gothic Std Book" panose="020B0504030503020204" pitchFamily="34" charset="0"/>
            </a:endParaRPr>
          </a:p>
          <a:p>
            <a:pPr marL="0" indent="0" defTabSz="412750">
              <a:spcBef>
                <a:spcPts val="0"/>
              </a:spcBef>
              <a:spcAft>
                <a:spcPts val="600"/>
              </a:spcAft>
              <a:buClr>
                <a:srgbClr val="202948"/>
              </a:buClr>
              <a:buSzPct val="150000"/>
              <a:buNone/>
              <a:defRPr/>
            </a:pPr>
            <a:r>
              <a:rPr lang="en-US" sz="3200" kern="0">
                <a:solidFill>
                  <a:schemeClr val="tx1"/>
                </a:solidFill>
                <a:latin typeface="ITC Franklin Gothic Std Book" panose="020B0504030503020204" pitchFamily="34" charset="0"/>
              </a:rPr>
              <a:t>What part of the </a:t>
            </a:r>
            <a:r>
              <a:rPr lang="en-US" sz="3200" b="1" kern="0">
                <a:solidFill>
                  <a:srgbClr val="002060"/>
                </a:solidFill>
                <a:latin typeface="ITC Franklin Gothic Std Book" panose="020B0504030503020204" pitchFamily="34" charset="0"/>
              </a:rPr>
              <a:t>data science process </a:t>
            </a:r>
            <a:r>
              <a:rPr lang="en-US" sz="3200" kern="0">
                <a:solidFill>
                  <a:schemeClr val="tx1"/>
                </a:solidFill>
                <a:latin typeface="ITC Franklin Gothic Std Book" panose="020B0504030503020204" pitchFamily="34" charset="0"/>
              </a:rPr>
              <a:t>are </a:t>
            </a:r>
            <a:r>
              <a:rPr lang="en-US" sz="3200" b="1" kern="0">
                <a:solidFill>
                  <a:srgbClr val="002060"/>
                </a:solidFill>
                <a:latin typeface="ITC Franklin Gothic Std Book" panose="020B0504030503020204" pitchFamily="34" charset="0"/>
              </a:rPr>
              <a:t>we discussing? </a:t>
            </a:r>
            <a:r>
              <a:rPr lang="en-US" sz="3200" kern="0">
                <a:solidFill>
                  <a:schemeClr val="tx1"/>
                </a:solidFill>
                <a:latin typeface="ITC Franklin Gothic Std Book" panose="020B0504030503020204" pitchFamily="34" charset="0"/>
              </a:rPr>
              <a:t> </a:t>
            </a:r>
          </a:p>
          <a:p>
            <a:pPr defTabSz="412750">
              <a:spcBef>
                <a:spcPts val="0"/>
              </a:spcBef>
              <a:spcAft>
                <a:spcPts val="600"/>
              </a:spcAft>
              <a:buClr>
                <a:srgbClr val="202948"/>
              </a:buClr>
              <a:buSzPct val="200000"/>
              <a:defRPr/>
            </a:pPr>
            <a:endParaRPr kumimoji="0" lang="en-US" sz="3200" i="0" u="none" strike="noStrike" kern="0" cap="none" spc="0" normalizeH="0" baseline="0" noProof="0">
              <a:ln>
                <a:noFill/>
              </a:ln>
              <a:solidFill>
                <a:schemeClr val="tx1"/>
              </a:solidFill>
              <a:effectLst/>
              <a:uLnTx/>
              <a:uFillTx/>
              <a:latin typeface="ITC Franklin Gothic Std Book" panose="020B0504030503020204" pitchFamily="34" charset="0"/>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R="0" algn="ctr" defTabSz="914400" rtl="0" eaLnBrk="1" fontAlgn="auto" latinLnBrk="0" hangingPunct="1">
              <a:lnSpc>
                <a:spcPct val="8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 how to use</a:t>
            </a:r>
            <a:br>
              <a:rPr lang="en-US" sz="5400" b="1">
                <a:solidFill>
                  <a:srgbClr val="002060"/>
                </a:solidFill>
                <a:latin typeface="ITC Franklin Gothic Std Book" panose="020B0504030503020204" pitchFamily="34" charset="0"/>
              </a:rPr>
            </a:br>
            <a:r>
              <a:rPr lang="en-US" sz="5400" b="1">
                <a:solidFill>
                  <a:srgbClr val="002060"/>
                </a:solidFill>
                <a:latin typeface="ITC Franklin Gothic Std Book" panose="020B0504030503020204" pitchFamily="34" charset="0"/>
              </a:rPr>
              <a:t>data to inform decisions?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
        <p:nvSpPr>
          <p:cNvPr id="4" name="Rectangle 3">
            <a:extLst>
              <a:ext uri="{FF2B5EF4-FFF2-40B4-BE49-F238E27FC236}">
                <a16:creationId xmlns:a16="http://schemas.microsoft.com/office/drawing/2014/main" id="{4CCE82C6-933B-D846-8CFB-73B84759186A}"/>
              </a:ext>
            </a:extLst>
          </p:cNvPr>
          <p:cNvSpPr/>
          <p:nvPr/>
        </p:nvSpPr>
        <p:spPr>
          <a:xfrm>
            <a:off x="794084" y="5522495"/>
            <a:ext cx="10933872" cy="986589"/>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528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5FB6-DCBA-4E4A-BA61-D886CBAC3D8A}"/>
              </a:ext>
            </a:extLst>
          </p:cNvPr>
          <p:cNvSpPr txBox="1">
            <a:spLocks/>
          </p:cNvSpPr>
          <p:nvPr/>
        </p:nvSpPr>
        <p:spPr>
          <a:xfrm>
            <a:off x="616128" y="2151462"/>
            <a:ext cx="10951029" cy="1506135"/>
          </a:xfrm>
          <a:prstGeom prst="rect">
            <a:avLst/>
          </a:prstGeom>
        </p:spPr>
        <p:txBody>
          <a:bodyPr>
            <a:no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a:ln>
                  <a:noFill/>
                </a:ln>
                <a:solidFill>
                  <a:schemeClr val="tx1"/>
                </a:solidFill>
                <a:effectLst/>
                <a:uLnTx/>
                <a:uFillTx/>
                <a:latin typeface="ITC Franklin Gothic Std Book" panose="020B0504030503020204" pitchFamily="34" charset="0"/>
                <a:sym typeface="Helvetica Light"/>
              </a:rPr>
              <a:t>Data science is learning from data in the context </a:t>
            </a:r>
            <a:r>
              <a:rPr kumimoji="0" lang="en-US" sz="4000" b="1" i="0" u="none" strike="noStrike" kern="0" cap="none" spc="0" normalizeH="0" baseline="0" noProof="0">
                <a:ln>
                  <a:noFill/>
                </a:ln>
                <a:solidFill>
                  <a:srgbClr val="002060"/>
                </a:solidFill>
                <a:effectLst/>
                <a:uLnTx/>
                <a:uFillTx/>
                <a:latin typeface="ITC Franklin Gothic Std Book" panose="020B0504030503020204" pitchFamily="34" charset="0"/>
                <a:sym typeface="Helvetica Light"/>
              </a:rPr>
              <a:t>problems</a:t>
            </a:r>
          </a:p>
        </p:txBody>
      </p:sp>
      <p:sp>
        <p:nvSpPr>
          <p:cNvPr id="3" name="TextBox 2">
            <a:extLst>
              <a:ext uri="{FF2B5EF4-FFF2-40B4-BE49-F238E27FC236}">
                <a16:creationId xmlns:a16="http://schemas.microsoft.com/office/drawing/2014/main" id="{82F14BE0-4003-9F49-A1AF-0212B42D4802}"/>
              </a:ext>
            </a:extLst>
          </p:cNvPr>
          <p:cNvSpPr txBox="1"/>
          <p:nvPr/>
        </p:nvSpPr>
        <p:spPr>
          <a:xfrm>
            <a:off x="405218" y="654119"/>
            <a:ext cx="11372850" cy="923330"/>
          </a:xfrm>
          <a:prstGeom prst="rect">
            <a:avLst/>
          </a:prstGeom>
          <a:noFill/>
          <a:ln>
            <a:noFill/>
          </a:ln>
        </p:spPr>
        <p:txBody>
          <a:bodyPr wrap="square" rtlCol="0">
            <a:spAutoFit/>
          </a:bodyPr>
          <a:lstStyle/>
          <a:p>
            <a:pPr marR="0" algn="ctr" defTabSz="914400" rtl="0" eaLnBrk="1" fontAlgn="auto" latinLnBrk="0" hangingPunct="1">
              <a:lnSpc>
                <a:spcPct val="100000"/>
              </a:lnSpc>
              <a:spcBef>
                <a:spcPts val="0"/>
              </a:spcBef>
              <a:spcAft>
                <a:spcPts val="0"/>
              </a:spcAft>
              <a:buClrTx/>
              <a:buSzTx/>
              <a:tabLst/>
            </a:pPr>
            <a:r>
              <a:rPr lang="en-US" sz="5400" b="1">
                <a:solidFill>
                  <a:srgbClr val="002060"/>
                </a:solidFill>
                <a:latin typeface="ITC Franklin Gothic Std Book" panose="020B0504030503020204" pitchFamily="34" charset="0"/>
              </a:rPr>
              <a:t>What is data science?</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
        <p:nvSpPr>
          <p:cNvPr id="4" name="Rectangle 3">
            <a:extLst>
              <a:ext uri="{FF2B5EF4-FFF2-40B4-BE49-F238E27FC236}">
                <a16:creationId xmlns:a16="http://schemas.microsoft.com/office/drawing/2014/main" id="{86F5D42A-847F-B442-B08F-7F38AE347FB8}"/>
              </a:ext>
            </a:extLst>
          </p:cNvPr>
          <p:cNvSpPr/>
          <p:nvPr/>
        </p:nvSpPr>
        <p:spPr>
          <a:xfrm>
            <a:off x="843085" y="3928908"/>
            <a:ext cx="10497114" cy="707886"/>
          </a:xfrm>
          <a:prstGeom prst="rect">
            <a:avLst/>
          </a:prstGeom>
        </p:spPr>
        <p:txBody>
          <a:bodyPr wrap="square">
            <a:spAutoFit/>
          </a:bodyPr>
          <a:lstStyle/>
          <a:p>
            <a:pPr lvl="0" algn="ctr" defTabSz="412750">
              <a:defRPr/>
            </a:pPr>
            <a:r>
              <a:rPr lang="en-US" sz="4000" kern="0">
                <a:latin typeface="ITC Franklin Gothic Std Book" panose="020B0504030503020204" pitchFamily="34" charset="77"/>
                <a:sym typeface="Helvetica Light"/>
              </a:rPr>
              <a:t>Without a problem, there is no </a:t>
            </a:r>
            <a:r>
              <a:rPr lang="en-US" sz="4000" b="1" kern="0">
                <a:solidFill>
                  <a:srgbClr val="002060"/>
                </a:solidFill>
                <a:latin typeface="ITC Franklin Gothic Std Book" panose="020B0504030503020204" pitchFamily="34" charset="77"/>
                <a:sym typeface="Helvetica Light"/>
              </a:rPr>
              <a:t>data science</a:t>
            </a:r>
          </a:p>
        </p:txBody>
      </p:sp>
      <p:sp>
        <p:nvSpPr>
          <p:cNvPr id="5" name="Rectangle 4">
            <a:extLst>
              <a:ext uri="{FF2B5EF4-FFF2-40B4-BE49-F238E27FC236}">
                <a16:creationId xmlns:a16="http://schemas.microsoft.com/office/drawing/2014/main" id="{0C965D47-546C-BD4F-BE2F-3943711FD03C}"/>
              </a:ext>
            </a:extLst>
          </p:cNvPr>
          <p:cNvSpPr/>
          <p:nvPr/>
        </p:nvSpPr>
        <p:spPr>
          <a:xfrm>
            <a:off x="2532697" y="4908105"/>
            <a:ext cx="7117890" cy="1323439"/>
          </a:xfrm>
          <a:prstGeom prst="rect">
            <a:avLst/>
          </a:prstGeom>
        </p:spPr>
        <p:txBody>
          <a:bodyPr wrap="square">
            <a:spAutoFit/>
          </a:bodyPr>
          <a:lstStyle/>
          <a:p>
            <a:pPr lvl="0" algn="ctr" defTabSz="412750">
              <a:defRPr/>
            </a:pPr>
            <a:r>
              <a:rPr lang="en-US" sz="4000" kern="0" dirty="0">
                <a:latin typeface="ITC Franklin Gothic Std Book" panose="020B0504030503020204" pitchFamily="34" charset="0"/>
                <a:sym typeface="Helvetica Light"/>
              </a:rPr>
              <a:t>Problem solutions require </a:t>
            </a:r>
            <a:r>
              <a:rPr lang="en-US" sz="4000" b="1" kern="0" dirty="0">
                <a:solidFill>
                  <a:srgbClr val="002060"/>
                </a:solidFill>
                <a:latin typeface="ITC Franklin Gothic Std Book" panose="020B0504030503020204" pitchFamily="34" charset="0"/>
                <a:sym typeface="Helvetica Light"/>
              </a:rPr>
              <a:t>carefully framed questions</a:t>
            </a:r>
            <a:r>
              <a:rPr lang="en-US" sz="4000" kern="0" dirty="0">
                <a:solidFill>
                  <a:srgbClr val="002060"/>
                </a:solidFill>
                <a:latin typeface="ITC Franklin Gothic Std Book" panose="020B0504030503020204" pitchFamily="34" charset="0"/>
                <a:sym typeface="Helvetica Light"/>
              </a:rPr>
              <a:t>  </a:t>
            </a:r>
          </a:p>
        </p:txBody>
      </p:sp>
    </p:spTree>
    <p:extLst>
      <p:ext uri="{BB962C8B-B14F-4D97-AF65-F5344CB8AC3E}">
        <p14:creationId xmlns:p14="http://schemas.microsoft.com/office/powerpoint/2010/main" val="176190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2F9221F-534A-2B43-AF44-0609F326048A}"/>
              </a:ext>
            </a:extLst>
          </p:cNvPr>
          <p:cNvGrpSpPr/>
          <p:nvPr/>
        </p:nvGrpSpPr>
        <p:grpSpPr>
          <a:xfrm>
            <a:off x="690168" y="1553642"/>
            <a:ext cx="5622142" cy="5266046"/>
            <a:chOff x="236255" y="348678"/>
            <a:chExt cx="6761646" cy="6524709"/>
          </a:xfrm>
        </p:grpSpPr>
        <p:pic>
          <p:nvPicPr>
            <p:cNvPr id="5" name="Picture 4">
              <a:extLst>
                <a:ext uri="{FF2B5EF4-FFF2-40B4-BE49-F238E27FC236}">
                  <a16:creationId xmlns:a16="http://schemas.microsoft.com/office/drawing/2014/main" id="{E8F88CD4-0BBC-0046-AEC0-8E338235970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706061" y="3653632"/>
              <a:ext cx="3291840" cy="3219755"/>
            </a:xfrm>
            <a:prstGeom prst="rect">
              <a:avLst/>
            </a:prstGeom>
          </p:spPr>
        </p:pic>
        <p:pic>
          <p:nvPicPr>
            <p:cNvPr id="8" name="Picture 7">
              <a:extLst>
                <a:ext uri="{FF2B5EF4-FFF2-40B4-BE49-F238E27FC236}">
                  <a16:creationId xmlns:a16="http://schemas.microsoft.com/office/drawing/2014/main" id="{720FDEDC-8B42-5544-A91B-176AD9B0B200}"/>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36255" y="348678"/>
              <a:ext cx="3657600" cy="6509322"/>
            </a:xfrm>
            <a:prstGeom prst="rect">
              <a:avLst/>
            </a:prstGeom>
          </p:spPr>
        </p:pic>
        <p:pic>
          <p:nvPicPr>
            <p:cNvPr id="9" name="Picture 8">
              <a:extLst>
                <a:ext uri="{FF2B5EF4-FFF2-40B4-BE49-F238E27FC236}">
                  <a16:creationId xmlns:a16="http://schemas.microsoft.com/office/drawing/2014/main" id="{2627C49D-00CD-7441-A3AE-DBF8AF25319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422252" y="348963"/>
              <a:ext cx="3383280" cy="3210745"/>
            </a:xfrm>
            <a:prstGeom prst="rect">
              <a:avLst/>
            </a:prstGeom>
          </p:spPr>
        </p:pic>
      </p:grpSp>
      <p:sp>
        <p:nvSpPr>
          <p:cNvPr id="2" name="Title 1">
            <a:extLst>
              <a:ext uri="{FF2B5EF4-FFF2-40B4-BE49-F238E27FC236}">
                <a16:creationId xmlns:a16="http://schemas.microsoft.com/office/drawing/2014/main" id="{7D1B2731-263E-4E4D-B807-37161503838C}"/>
              </a:ext>
            </a:extLst>
          </p:cNvPr>
          <p:cNvSpPr>
            <a:spLocks noGrp="1"/>
          </p:cNvSpPr>
          <p:nvPr>
            <p:ph type="title" idx="4294967295"/>
          </p:nvPr>
        </p:nvSpPr>
        <p:spPr>
          <a:xfrm>
            <a:off x="0" y="228600"/>
            <a:ext cx="12310478" cy="1226365"/>
          </a:xfrm>
        </p:spPr>
        <p:txBody>
          <a:bodyPr>
            <a:noAutofit/>
          </a:bodyPr>
          <a:lstStyle/>
          <a:p>
            <a:pPr algn="ctr">
              <a:defRPr/>
            </a:pPr>
            <a:r>
              <a:rPr lang="en-US" sz="5400" b="1">
                <a:solidFill>
                  <a:srgbClr val="002060"/>
                </a:solidFill>
                <a:latin typeface="ITC Franklin Gothic Std Book" panose="020B0504030503020204" pitchFamily="34" charset="0"/>
              </a:rPr>
              <a:t>Why ethics? A cautionary note</a:t>
            </a:r>
          </a:p>
        </p:txBody>
      </p:sp>
      <p:pic>
        <p:nvPicPr>
          <p:cNvPr id="10" name="Picture 9">
            <a:extLst>
              <a:ext uri="{FF2B5EF4-FFF2-40B4-BE49-F238E27FC236}">
                <a16:creationId xmlns:a16="http://schemas.microsoft.com/office/drawing/2014/main" id="{66692D4F-8B30-D64E-92AD-B497BDD5006A}"/>
              </a:ext>
            </a:extLst>
          </p:cNvPr>
          <p:cNvPicPr>
            <a:picLocks noChangeAspect="1"/>
          </p:cNvPicPr>
          <p:nvPr/>
        </p:nvPicPr>
        <p:blipFill>
          <a:blip r:embed="rId6"/>
          <a:stretch>
            <a:fillRect/>
          </a:stretch>
        </p:blipFill>
        <p:spPr>
          <a:xfrm>
            <a:off x="8121025" y="3957322"/>
            <a:ext cx="2377440" cy="527449"/>
          </a:xfrm>
          <a:prstGeom prst="rect">
            <a:avLst/>
          </a:prstGeom>
        </p:spPr>
      </p:pic>
      <p:pic>
        <p:nvPicPr>
          <p:cNvPr id="13" name="Picture 12">
            <a:extLst>
              <a:ext uri="{FF2B5EF4-FFF2-40B4-BE49-F238E27FC236}">
                <a16:creationId xmlns:a16="http://schemas.microsoft.com/office/drawing/2014/main" id="{B5CF3A5D-B030-414B-85FE-CB0CD142DF32}"/>
              </a:ext>
            </a:extLst>
          </p:cNvPr>
          <p:cNvPicPr>
            <a:picLocks noChangeAspect="1"/>
          </p:cNvPicPr>
          <p:nvPr/>
        </p:nvPicPr>
        <p:blipFill>
          <a:blip r:embed="rId7"/>
          <a:stretch>
            <a:fillRect/>
          </a:stretch>
        </p:blipFill>
        <p:spPr>
          <a:xfrm>
            <a:off x="6703705" y="1789604"/>
            <a:ext cx="5212080" cy="1525647"/>
          </a:xfrm>
          <a:prstGeom prst="rect">
            <a:avLst/>
          </a:prstGeom>
        </p:spPr>
      </p:pic>
      <p:sp>
        <p:nvSpPr>
          <p:cNvPr id="6" name="TextBox 5">
            <a:extLst>
              <a:ext uri="{FF2B5EF4-FFF2-40B4-BE49-F238E27FC236}">
                <a16:creationId xmlns:a16="http://schemas.microsoft.com/office/drawing/2014/main" id="{73513D46-8302-8F42-AFD4-798A8760E42D}"/>
              </a:ext>
            </a:extLst>
          </p:cNvPr>
          <p:cNvSpPr txBox="1"/>
          <p:nvPr/>
        </p:nvSpPr>
        <p:spPr>
          <a:xfrm>
            <a:off x="8546555" y="4556113"/>
            <a:ext cx="152638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33E50"/>
                </a:solidFill>
                <a:effectLst/>
                <a:uLnTx/>
                <a:uFillTx/>
                <a:latin typeface="ITC Franklin Gothic Std Book" panose="020B0504030503020204" pitchFamily="34" charset="0"/>
                <a:ea typeface="+mn-ea"/>
                <a:cs typeface="+mn-cs"/>
              </a:rPr>
              <a:t>April 21, 2016</a:t>
            </a:r>
          </a:p>
        </p:txBody>
      </p:sp>
      <p:sp>
        <p:nvSpPr>
          <p:cNvPr id="3" name="TextBox 2">
            <a:extLst>
              <a:ext uri="{FF2B5EF4-FFF2-40B4-BE49-F238E27FC236}">
                <a16:creationId xmlns:a16="http://schemas.microsoft.com/office/drawing/2014/main" id="{FDF9EFDD-E8F5-284F-B03B-180A30F71632}"/>
              </a:ext>
            </a:extLst>
          </p:cNvPr>
          <p:cNvSpPr txBox="1"/>
          <p:nvPr/>
        </p:nvSpPr>
        <p:spPr>
          <a:xfrm>
            <a:off x="5902248" y="6401672"/>
            <a:ext cx="6352188"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Source: </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hlinkClick r:id="rId8"/>
              </a:rPr>
              <a:t>https://www.bloomberg.com/graphics/2016-amazon-same-day/</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906867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a:xfrm>
            <a:off x="0" y="228600"/>
            <a:ext cx="12192000" cy="799243"/>
          </a:xfrm>
        </p:spPr>
        <p:txBody>
          <a:bodyPr/>
          <a:lstStyle/>
          <a:p>
            <a:pPr>
              <a:lnSpc>
                <a:spcPct val="90000"/>
              </a:lnSpc>
            </a:pPr>
            <a:r>
              <a:rPr lang="en-US" sz="5400">
                <a:solidFill>
                  <a:srgbClr val="002060"/>
                </a:solidFill>
              </a:rPr>
              <a:t>The Belmont Report</a:t>
            </a:r>
            <a:endParaRPr lang="en-US" sz="5400" i="1">
              <a:solidFill>
                <a:srgbClr val="002060"/>
              </a:solidFill>
            </a:endParaRPr>
          </a:p>
        </p:txBody>
      </p:sp>
      <p:sp>
        <p:nvSpPr>
          <p:cNvPr id="5" name="Content Placeholder 4">
            <a:extLst>
              <a:ext uri="{FF2B5EF4-FFF2-40B4-BE49-F238E27FC236}">
                <a16:creationId xmlns:a16="http://schemas.microsoft.com/office/drawing/2014/main" id="{21551861-B17E-6940-B4D0-E5294E2984EA}"/>
              </a:ext>
            </a:extLst>
          </p:cNvPr>
          <p:cNvSpPr>
            <a:spLocks noGrp="1"/>
          </p:cNvSpPr>
          <p:nvPr>
            <p:ph idx="1"/>
          </p:nvPr>
        </p:nvSpPr>
        <p:spPr>
          <a:xfrm>
            <a:off x="479620" y="1275588"/>
            <a:ext cx="7826446" cy="4976314"/>
          </a:xfrm>
        </p:spPr>
        <p:txBody>
          <a:bodyPr/>
          <a:lstStyle/>
          <a:p>
            <a:pPr marL="0" lvl="0" indent="0">
              <a:buNone/>
            </a:pPr>
            <a:r>
              <a:rPr lang="en-US" sz="2800">
                <a:solidFill>
                  <a:srgbClr val="01316C"/>
                </a:solidFill>
              </a:rPr>
              <a:t>The </a:t>
            </a:r>
            <a:r>
              <a:rPr lang="en-US" sz="2800" b="1">
                <a:solidFill>
                  <a:srgbClr val="002060"/>
                </a:solidFill>
              </a:rPr>
              <a:t>Belmont Principles </a:t>
            </a:r>
            <a:r>
              <a:rPr lang="en-US" sz="2800">
                <a:solidFill>
                  <a:srgbClr val="01316C"/>
                </a:solidFill>
              </a:rPr>
              <a:t>provide the foundation for the Institutional Review Board (IRB) </a:t>
            </a:r>
            <a:br>
              <a:rPr lang="en-US" sz="2800">
                <a:solidFill>
                  <a:srgbClr val="01316C"/>
                </a:solidFill>
              </a:rPr>
            </a:br>
            <a:r>
              <a:rPr lang="en-US" sz="2800">
                <a:solidFill>
                  <a:srgbClr val="01316C"/>
                </a:solidFill>
              </a:rPr>
              <a:t>process and for a principles-based approach </a:t>
            </a:r>
            <a:br>
              <a:rPr lang="en-US" sz="2800">
                <a:solidFill>
                  <a:srgbClr val="01316C"/>
                </a:solidFill>
              </a:rPr>
            </a:br>
            <a:r>
              <a:rPr lang="en-US" sz="2800">
                <a:solidFill>
                  <a:srgbClr val="01316C"/>
                </a:solidFill>
              </a:rPr>
              <a:t>to ethics.</a:t>
            </a:r>
          </a:p>
          <a:p>
            <a:pPr marL="400050" lvl="1" indent="0">
              <a:lnSpc>
                <a:spcPct val="80000"/>
              </a:lnSpc>
              <a:spcAft>
                <a:spcPts val="1000"/>
              </a:spcAft>
              <a:buNone/>
            </a:pPr>
            <a:r>
              <a:rPr lang="en-US" sz="2400" b="1">
                <a:solidFill>
                  <a:srgbClr val="002060"/>
                </a:solidFill>
              </a:rPr>
              <a:t>Respect for persons</a:t>
            </a:r>
            <a:r>
              <a:rPr lang="en-US" sz="2400">
                <a:solidFill>
                  <a:srgbClr val="002060"/>
                </a:solidFill>
              </a:rPr>
              <a:t> </a:t>
            </a:r>
            <a:r>
              <a:rPr lang="en-US" sz="2400">
                <a:solidFill>
                  <a:srgbClr val="01316C"/>
                </a:solidFill>
              </a:rPr>
              <a:t>– honoring individual wishes</a:t>
            </a:r>
          </a:p>
          <a:p>
            <a:pPr marL="400050" lvl="1" indent="0">
              <a:lnSpc>
                <a:spcPct val="80000"/>
              </a:lnSpc>
              <a:spcAft>
                <a:spcPts val="1000"/>
              </a:spcAft>
              <a:buNone/>
            </a:pPr>
            <a:r>
              <a:rPr lang="en-US" sz="2400" b="1">
                <a:solidFill>
                  <a:srgbClr val="002060"/>
                </a:solidFill>
              </a:rPr>
              <a:t>Beneficence</a:t>
            </a:r>
            <a:r>
              <a:rPr lang="en-US" sz="2400">
                <a:solidFill>
                  <a:srgbClr val="01316C"/>
                </a:solidFill>
              </a:rPr>
              <a:t> – weighing risks and benefits of study</a:t>
            </a:r>
          </a:p>
          <a:p>
            <a:pPr marL="400050" lvl="1" indent="0">
              <a:lnSpc>
                <a:spcPct val="80000"/>
              </a:lnSpc>
              <a:spcAft>
                <a:spcPts val="1000"/>
              </a:spcAft>
              <a:buNone/>
            </a:pPr>
            <a:r>
              <a:rPr lang="en-US" sz="2400" b="1">
                <a:solidFill>
                  <a:srgbClr val="002060"/>
                </a:solidFill>
              </a:rPr>
              <a:t>Justice</a:t>
            </a:r>
            <a:r>
              <a:rPr lang="en-US" sz="2400">
                <a:solidFill>
                  <a:srgbClr val="01316C"/>
                </a:solidFill>
              </a:rPr>
              <a:t> – fair distribution of risks and benefits</a:t>
            </a:r>
          </a:p>
          <a:p>
            <a:pPr marL="0" indent="0">
              <a:lnSpc>
                <a:spcPct val="80000"/>
              </a:lnSpc>
              <a:spcAft>
                <a:spcPts val="1000"/>
              </a:spcAft>
              <a:buNone/>
            </a:pPr>
            <a:r>
              <a:rPr lang="en-US" sz="2800">
                <a:solidFill>
                  <a:srgbClr val="01316C"/>
                </a:solidFill>
              </a:rPr>
              <a:t>Led to the </a:t>
            </a:r>
            <a:r>
              <a:rPr lang="en-US" sz="2800" b="1" i="1">
                <a:solidFill>
                  <a:srgbClr val="002060"/>
                </a:solidFill>
              </a:rPr>
              <a:t>Common Rule </a:t>
            </a:r>
            <a:r>
              <a:rPr lang="en-US" sz="2800">
                <a:solidFill>
                  <a:srgbClr val="0D3168"/>
                </a:solidFill>
              </a:rPr>
              <a:t>which governs U.S. Government research</a:t>
            </a:r>
            <a:endParaRPr lang="en-US" sz="2800" b="1">
              <a:solidFill>
                <a:srgbClr val="E46C0A"/>
              </a:solidFill>
            </a:endParaRPr>
          </a:p>
        </p:txBody>
      </p:sp>
      <p:pic>
        <p:nvPicPr>
          <p:cNvPr id="3" name="Picture 2">
            <a:extLst>
              <a:ext uri="{FF2B5EF4-FFF2-40B4-BE49-F238E27FC236}">
                <a16:creationId xmlns:a16="http://schemas.microsoft.com/office/drawing/2014/main" id="{85DE7D19-8048-F745-BAB2-265769CD6AD9}"/>
              </a:ext>
            </a:extLst>
          </p:cNvPr>
          <p:cNvPicPr>
            <a:picLocks noChangeAspect="1"/>
          </p:cNvPicPr>
          <p:nvPr/>
        </p:nvPicPr>
        <p:blipFill>
          <a:blip r:embed="rId3"/>
          <a:stretch>
            <a:fillRect/>
          </a:stretch>
        </p:blipFill>
        <p:spPr>
          <a:xfrm>
            <a:off x="8110385" y="1155788"/>
            <a:ext cx="3474720" cy="5215915"/>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4861B18A-2E83-1440-8F89-6D45B27507AA}"/>
              </a:ext>
            </a:extLst>
          </p:cNvPr>
          <p:cNvSpPr txBox="1"/>
          <p:nvPr/>
        </p:nvSpPr>
        <p:spPr>
          <a:xfrm>
            <a:off x="1250740" y="5357695"/>
            <a:ext cx="6088526" cy="954107"/>
          </a:xfrm>
          <a:prstGeom prst="rect">
            <a:avLst/>
          </a:prstGeom>
          <a:noFill/>
          <a:ln>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b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“research involving human subjects”</a:t>
            </a:r>
          </a:p>
        </p:txBody>
      </p:sp>
      <p:sp>
        <p:nvSpPr>
          <p:cNvPr id="6" name="TextBox 5">
            <a:extLst>
              <a:ext uri="{FF2B5EF4-FFF2-40B4-BE49-F238E27FC236}">
                <a16:creationId xmlns:a16="http://schemas.microsoft.com/office/drawing/2014/main" id="{718C369F-850A-5F46-AAEC-715E7E8BDDBD}"/>
              </a:ext>
            </a:extLst>
          </p:cNvPr>
          <p:cNvSpPr txBox="1"/>
          <p:nvPr/>
        </p:nvSpPr>
        <p:spPr>
          <a:xfrm>
            <a:off x="10446083" y="6033149"/>
            <a:ext cx="67839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lumMod val="95000"/>
                  </a:prstClr>
                </a:solidFill>
                <a:effectLst/>
                <a:uLnTx/>
                <a:uFillTx/>
                <a:latin typeface="ITC Franklin Gothic Std Book" panose="020B0504030503020204" pitchFamily="34" charset="0"/>
                <a:ea typeface="+mn-ea"/>
                <a:cs typeface="+mn-cs"/>
              </a:rPr>
              <a:t>1979</a:t>
            </a:r>
          </a:p>
        </p:txBody>
      </p:sp>
    </p:spTree>
    <p:extLst>
      <p:ext uri="{BB962C8B-B14F-4D97-AF65-F5344CB8AC3E}">
        <p14:creationId xmlns:p14="http://schemas.microsoft.com/office/powerpoint/2010/main" val="12375917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a:xfrm>
            <a:off x="0" y="228600"/>
            <a:ext cx="12192000" cy="629877"/>
          </a:xfrm>
        </p:spPr>
        <p:txBody>
          <a:bodyPr/>
          <a:lstStyle/>
          <a:p>
            <a:r>
              <a:rPr lang="en-US" sz="5400">
                <a:solidFill>
                  <a:srgbClr val="002060"/>
                </a:solidFill>
              </a:rPr>
              <a:t>The Menlo Report   </a:t>
            </a:r>
          </a:p>
        </p:txBody>
      </p:sp>
      <p:sp>
        <p:nvSpPr>
          <p:cNvPr id="5" name="Content Placeholder 4">
            <a:extLst>
              <a:ext uri="{FF2B5EF4-FFF2-40B4-BE49-F238E27FC236}">
                <a16:creationId xmlns:a16="http://schemas.microsoft.com/office/drawing/2014/main" id="{21551861-B17E-6940-B4D0-E5294E2984EA}"/>
              </a:ext>
            </a:extLst>
          </p:cNvPr>
          <p:cNvSpPr>
            <a:spLocks noGrp="1"/>
          </p:cNvSpPr>
          <p:nvPr>
            <p:ph idx="1"/>
          </p:nvPr>
        </p:nvSpPr>
        <p:spPr>
          <a:xfrm>
            <a:off x="770969" y="1328338"/>
            <a:ext cx="6754922" cy="3673915"/>
          </a:xfrm>
        </p:spPr>
        <p:txBody>
          <a:bodyPr/>
          <a:lstStyle/>
          <a:p>
            <a:r>
              <a:rPr lang="en-US" sz="2800">
                <a:solidFill>
                  <a:srgbClr val="0D3168"/>
                </a:solidFill>
              </a:rPr>
              <a:t>Department of Homeland Security commissioned a report to introduce </a:t>
            </a:r>
            <a:r>
              <a:rPr lang="en-US" sz="2800" b="1">
                <a:solidFill>
                  <a:srgbClr val="0D3168"/>
                </a:solidFill>
              </a:rPr>
              <a:t>Belmont principles </a:t>
            </a:r>
            <a:r>
              <a:rPr lang="en-US" sz="2800">
                <a:solidFill>
                  <a:srgbClr val="0D3168"/>
                </a:solidFill>
              </a:rPr>
              <a:t>in ICT (Information, Communication, Technology)</a:t>
            </a:r>
          </a:p>
          <a:p>
            <a:r>
              <a:rPr lang="en-US" sz="2800">
                <a:solidFill>
                  <a:srgbClr val="01316C"/>
                </a:solidFill>
              </a:rPr>
              <a:t>The </a:t>
            </a:r>
            <a:r>
              <a:rPr lang="en-US" sz="2800" b="1">
                <a:solidFill>
                  <a:srgbClr val="E46C0A"/>
                </a:solidFill>
              </a:rPr>
              <a:t>Menlo Report </a:t>
            </a:r>
            <a:r>
              <a:rPr lang="en-US" sz="2800">
                <a:solidFill>
                  <a:srgbClr val="01316C"/>
                </a:solidFill>
              </a:rPr>
              <a:t>extends the </a:t>
            </a:r>
            <a:br>
              <a:rPr lang="en-US" sz="2800">
                <a:solidFill>
                  <a:srgbClr val="01316C"/>
                </a:solidFill>
              </a:rPr>
            </a:br>
            <a:r>
              <a:rPr lang="en-US" sz="2800" b="1">
                <a:solidFill>
                  <a:srgbClr val="01316C"/>
                </a:solidFill>
              </a:rPr>
              <a:t>Belmont Principles </a:t>
            </a:r>
            <a:r>
              <a:rPr lang="en-US" sz="2800">
                <a:solidFill>
                  <a:srgbClr val="01316C"/>
                </a:solidFill>
              </a:rPr>
              <a:t>to include </a:t>
            </a:r>
            <a:br>
              <a:rPr lang="en-US" sz="2800">
                <a:solidFill>
                  <a:srgbClr val="01316C"/>
                </a:solidFill>
              </a:rPr>
            </a:br>
            <a:r>
              <a:rPr lang="en-US" sz="2800" b="1">
                <a:solidFill>
                  <a:srgbClr val="E46C0A"/>
                </a:solidFill>
              </a:rPr>
              <a:t>Respect for Law and Public Interest</a:t>
            </a:r>
            <a:endParaRPr lang="en-US" sz="2800">
              <a:solidFill>
                <a:srgbClr val="01316C"/>
              </a:solidFill>
            </a:endParaRPr>
          </a:p>
        </p:txBody>
      </p:sp>
      <p:pic>
        <p:nvPicPr>
          <p:cNvPr id="6" name="Content Placeholder 4">
            <a:extLst>
              <a:ext uri="{FF2B5EF4-FFF2-40B4-BE49-F238E27FC236}">
                <a16:creationId xmlns:a16="http://schemas.microsoft.com/office/drawing/2014/main" id="{719EBF4B-9FE6-A044-83E3-6E42DCF1FA55}"/>
              </a:ext>
            </a:extLst>
          </p:cNvPr>
          <p:cNvPicPr>
            <a:picLocks noChangeAspect="1"/>
          </p:cNvPicPr>
          <p:nvPr/>
        </p:nvPicPr>
        <p:blipFill>
          <a:blip r:embed="rId3"/>
          <a:stretch>
            <a:fillRect/>
          </a:stretch>
        </p:blipFill>
        <p:spPr>
          <a:xfrm>
            <a:off x="7930670" y="1064229"/>
            <a:ext cx="3853660" cy="5370861"/>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C7001997-D5EC-9942-8A8F-6FEF407934B8}"/>
              </a:ext>
            </a:extLst>
          </p:cNvPr>
          <p:cNvSpPr txBox="1"/>
          <p:nvPr/>
        </p:nvSpPr>
        <p:spPr>
          <a:xfrm>
            <a:off x="632797" y="5002253"/>
            <a:ext cx="6813084" cy="954107"/>
          </a:xfrm>
          <a:prstGeom prst="rect">
            <a:avLst/>
          </a:prstGeom>
          <a:noFill/>
          <a:ln w="19050">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b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“research with human-harming potential”</a:t>
            </a:r>
          </a:p>
        </p:txBody>
      </p:sp>
      <p:sp>
        <p:nvSpPr>
          <p:cNvPr id="9" name="TextBox 8">
            <a:extLst>
              <a:ext uri="{FF2B5EF4-FFF2-40B4-BE49-F238E27FC236}">
                <a16:creationId xmlns:a16="http://schemas.microsoft.com/office/drawing/2014/main" id="{8A72C9A5-F04E-4D47-8CC2-9CF78BB33D97}"/>
              </a:ext>
            </a:extLst>
          </p:cNvPr>
          <p:cNvSpPr txBox="1"/>
          <p:nvPr/>
        </p:nvSpPr>
        <p:spPr>
          <a:xfrm>
            <a:off x="10446083" y="6033149"/>
            <a:ext cx="67839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lumMod val="95000"/>
                  </a:prstClr>
                </a:solidFill>
                <a:effectLst/>
                <a:uLnTx/>
                <a:uFillTx/>
                <a:latin typeface="ITC Franklin Gothic Std Book" panose="020B0504030503020204" pitchFamily="34" charset="0"/>
                <a:ea typeface="+mn-ea"/>
                <a:cs typeface="+mn-cs"/>
              </a:rPr>
              <a:t>2012</a:t>
            </a:r>
          </a:p>
        </p:txBody>
      </p:sp>
    </p:spTree>
    <p:extLst>
      <p:ext uri="{BB962C8B-B14F-4D97-AF65-F5344CB8AC3E}">
        <p14:creationId xmlns:p14="http://schemas.microsoft.com/office/powerpoint/2010/main" val="6460464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46E2B-8AA6-DE48-9857-A95CCDD0B221}"/>
              </a:ext>
            </a:extLst>
          </p:cNvPr>
          <p:cNvSpPr>
            <a:spLocks noGrp="1"/>
          </p:cNvSpPr>
          <p:nvPr>
            <p:ph idx="4294967295"/>
          </p:nvPr>
        </p:nvSpPr>
        <p:spPr>
          <a:xfrm>
            <a:off x="776614" y="1359596"/>
            <a:ext cx="5824538" cy="5407025"/>
          </a:xfrm>
          <a:prstGeom prst="rect">
            <a:avLst/>
          </a:prstGeom>
        </p:spPr>
        <p:txBody>
          <a:bodyPr>
            <a:noAutofit/>
          </a:bodyPr>
          <a:lstStyle/>
          <a:p>
            <a:pPr lvl="0">
              <a:spcBef>
                <a:spcPts val="1000"/>
              </a:spcBef>
            </a:pPr>
            <a:r>
              <a:rPr lang="en-US" sz="2400" dirty="0">
                <a:latin typeface="ITC Franklin Gothic Std Book" panose="020B0504030503020204" pitchFamily="34" charset="0"/>
              </a:rPr>
              <a:t>Adapt criteria to ensure </a:t>
            </a:r>
            <a:r>
              <a:rPr lang="en-US" sz="2400" b="1" dirty="0">
                <a:solidFill>
                  <a:srgbClr val="0D3168"/>
                </a:solidFill>
                <a:latin typeface="ITC Franklin Gothic Std Book" panose="020B0504030503020204" pitchFamily="34" charset="0"/>
              </a:rPr>
              <a:t>implementation of ethical principles</a:t>
            </a:r>
            <a:r>
              <a:rPr lang="en-US" sz="2400" dirty="0">
                <a:solidFill>
                  <a:srgbClr val="0D3168"/>
                </a:solidFill>
                <a:latin typeface="ITC Franklin Gothic Std Book" panose="020B0504030503020204" pitchFamily="34" charset="0"/>
              </a:rPr>
              <a:t> </a:t>
            </a:r>
            <a:r>
              <a:rPr lang="en-US" sz="2400" dirty="0">
                <a:latin typeface="ITC Franklin Gothic Std Book" panose="020B0504030503020204" pitchFamily="34" charset="0"/>
              </a:rPr>
              <a:t>into the project</a:t>
            </a:r>
          </a:p>
          <a:p>
            <a:pPr lvl="0">
              <a:spcBef>
                <a:spcPts val="1000"/>
              </a:spcBef>
            </a:pPr>
            <a:r>
              <a:rPr lang="en-US" sz="2400" dirty="0">
                <a:latin typeface="ITC Franklin Gothic Std Book" panose="020B0504030503020204" pitchFamily="34" charset="0"/>
              </a:rPr>
              <a:t>Make discussion of ethics and implicit biases  a </a:t>
            </a:r>
            <a:r>
              <a:rPr lang="en-US" sz="2400" b="1" dirty="0">
                <a:solidFill>
                  <a:srgbClr val="0D3168"/>
                </a:solidFill>
                <a:latin typeface="ITC Franklin Gothic Std Book" panose="020B0504030503020204" pitchFamily="34" charset="0"/>
              </a:rPr>
              <a:t>continuous part of the project</a:t>
            </a:r>
            <a:endParaRPr lang="en-US" sz="2400" dirty="0">
              <a:solidFill>
                <a:srgbClr val="0D3168"/>
              </a:solidFill>
              <a:latin typeface="ITC Franklin Gothic Std Book" panose="020B0504030503020204" pitchFamily="34" charset="0"/>
            </a:endParaRPr>
          </a:p>
          <a:p>
            <a:pPr>
              <a:spcBef>
                <a:spcPts val="1000"/>
              </a:spcBef>
            </a:pPr>
            <a:r>
              <a:rPr lang="en-US" sz="2400" b="1" dirty="0">
                <a:solidFill>
                  <a:srgbClr val="0D3168"/>
                </a:solidFill>
                <a:latin typeface="ITC Franklin Gothic Std Book" panose="020B0504030503020204" pitchFamily="34" charset="0"/>
              </a:rPr>
              <a:t>Seek expert help </a:t>
            </a:r>
            <a:r>
              <a:rPr lang="en-US" sz="2400" dirty="0">
                <a:latin typeface="ITC Franklin Gothic Std Book" panose="020B0504030503020204" pitchFamily="34" charset="0"/>
              </a:rPr>
              <a:t>when ethical questions at any stage cannot be answered by the research team</a:t>
            </a:r>
          </a:p>
          <a:p>
            <a:pPr>
              <a:spcBef>
                <a:spcPts val="1000"/>
              </a:spcBef>
            </a:pPr>
            <a:r>
              <a:rPr lang="en-US" sz="2400" dirty="0">
                <a:latin typeface="ITC Franklin Gothic Std Book" panose="020B0504030503020204" pitchFamily="34" charset="0"/>
              </a:rPr>
              <a:t>Incorporate </a:t>
            </a:r>
            <a:r>
              <a:rPr lang="en-US" sz="2400" b="1" dirty="0">
                <a:solidFill>
                  <a:srgbClr val="0D3168"/>
                </a:solidFill>
                <a:latin typeface="ITC Franklin Gothic Std Book" panose="020B0504030503020204" pitchFamily="34" charset="0"/>
              </a:rPr>
              <a:t>ethical guidelines from relevant professional societies</a:t>
            </a:r>
            <a:endParaRPr lang="en-US" sz="2400" dirty="0">
              <a:latin typeface="ITC Franklin Gothic Std Book" panose="020B0504030503020204" pitchFamily="34" charset="0"/>
            </a:endParaRPr>
          </a:p>
          <a:p>
            <a:pPr lvl="0">
              <a:spcBef>
                <a:spcPts val="1000"/>
              </a:spcBef>
            </a:pPr>
            <a:r>
              <a:rPr lang="en-US" sz="2400" dirty="0">
                <a:latin typeface="ITC Franklin Gothic Std Book" panose="020B0504030503020204" pitchFamily="34" charset="0"/>
              </a:rPr>
              <a:t>Ensure documentation, transparency, ongoing discussion, and constructive criticism </a:t>
            </a:r>
            <a:r>
              <a:rPr lang="en-US" sz="2400" b="1" dirty="0">
                <a:solidFill>
                  <a:srgbClr val="002060"/>
                </a:solidFill>
                <a:latin typeface="ITC Franklin Gothic Std Book" panose="020B0504030503020204" pitchFamily="34" charset="0"/>
              </a:rPr>
              <a:t>throughout the life of project</a:t>
            </a:r>
          </a:p>
        </p:txBody>
      </p:sp>
      <p:sp>
        <p:nvSpPr>
          <p:cNvPr id="7" name="Title 1">
            <a:extLst>
              <a:ext uri="{FF2B5EF4-FFF2-40B4-BE49-F238E27FC236}">
                <a16:creationId xmlns:a16="http://schemas.microsoft.com/office/drawing/2014/main" id="{2F3A231B-316D-BB42-A6C6-C9FB25DD2CEC}"/>
              </a:ext>
            </a:extLst>
          </p:cNvPr>
          <p:cNvSpPr txBox="1">
            <a:spLocks/>
          </p:cNvSpPr>
          <p:nvPr/>
        </p:nvSpPr>
        <p:spPr>
          <a:xfrm>
            <a:off x="1" y="191022"/>
            <a:ext cx="12191999" cy="114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defRPr/>
            </a:pPr>
            <a:r>
              <a:rPr lang="en-US" sz="5400" b="1" dirty="0">
                <a:solidFill>
                  <a:srgbClr val="002060"/>
                </a:solidFill>
                <a:latin typeface="ITC Franklin Gothic Std Book" panose="020B0504030503020204" pitchFamily="34" charset="0"/>
              </a:rPr>
              <a:t>Data Science Ethics Checklist</a:t>
            </a:r>
          </a:p>
        </p:txBody>
      </p:sp>
      <p:pic>
        <p:nvPicPr>
          <p:cNvPr id="8" name="Picture 7">
            <a:extLst>
              <a:ext uri="{FF2B5EF4-FFF2-40B4-BE49-F238E27FC236}">
                <a16:creationId xmlns:a16="http://schemas.microsoft.com/office/drawing/2014/main" id="{717729B0-42A7-6E0C-E8A6-D750457BBBA8}"/>
              </a:ext>
            </a:extLst>
          </p:cNvPr>
          <p:cNvPicPr>
            <a:picLocks noChangeAspect="1"/>
          </p:cNvPicPr>
          <p:nvPr/>
        </p:nvPicPr>
        <p:blipFill rotWithShape="1">
          <a:blip r:embed="rId3"/>
          <a:srcRect b="3299"/>
          <a:stretch/>
        </p:blipFill>
        <p:spPr>
          <a:xfrm>
            <a:off x="7277621" y="1352809"/>
            <a:ext cx="4334465" cy="5323563"/>
          </a:xfrm>
          <a:prstGeom prst="rect">
            <a:avLst/>
          </a:prstGeom>
          <a:ln w="19050">
            <a:solidFill>
              <a:srgbClr val="EF8B47"/>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17617331-4E7F-92B2-B827-9855E1139082}"/>
              </a:ext>
            </a:extLst>
          </p:cNvPr>
          <p:cNvSpPr txBox="1"/>
          <p:nvPr/>
        </p:nvSpPr>
        <p:spPr>
          <a:xfrm>
            <a:off x="713983" y="6275539"/>
            <a:ext cx="6301725" cy="400110"/>
          </a:xfrm>
          <a:prstGeom prst="rect">
            <a:avLst/>
          </a:prstGeom>
          <a:noFill/>
          <a:ln w="19050">
            <a:solidFill>
              <a:srgbClr val="EF8B47"/>
            </a:solidFill>
          </a:ln>
        </p:spPr>
        <p:txBody>
          <a:bodyPr wrap="none" rtlCol="0">
            <a:spAutoFit/>
          </a:bodyPr>
          <a:lstStyle/>
          <a:p>
            <a:r>
              <a:rPr lang="en-US" sz="2000" dirty="0">
                <a:latin typeface="ITC Franklin Gothic Std Book" panose="020B0504030503020204" pitchFamily="34" charset="0"/>
                <a:hlinkClick r:id="rId4"/>
              </a:rPr>
              <a:t>https://biocomplexity.virginia.edu/data-science-ethics</a:t>
            </a:r>
            <a:r>
              <a:rPr lang="en-US" sz="2000" dirty="0">
                <a:latin typeface="ITC Franklin Gothic Std Book" panose="020B0504030503020204" pitchFamily="34" charset="0"/>
              </a:rPr>
              <a:t> </a:t>
            </a:r>
          </a:p>
        </p:txBody>
      </p:sp>
    </p:spTree>
    <p:extLst>
      <p:ext uri="{BB962C8B-B14F-4D97-AF65-F5344CB8AC3E}">
        <p14:creationId xmlns:p14="http://schemas.microsoft.com/office/powerpoint/2010/main" val="2871626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864D006-A058-0C4F-AD94-339259426921}"/>
              </a:ext>
            </a:extLst>
          </p:cNvPr>
          <p:cNvSpPr/>
          <p:nvPr/>
        </p:nvSpPr>
        <p:spPr>
          <a:xfrm>
            <a:off x="382563" y="979714"/>
            <a:ext cx="7201116" cy="5649795"/>
          </a:xfrm>
          <a:prstGeom prst="rect">
            <a:avLst/>
          </a:prstGeom>
          <a:noFill/>
          <a:ln w="285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9728AEB-78B0-514E-945D-FDA9804E91A1}"/>
              </a:ext>
            </a:extLst>
          </p:cNvPr>
          <p:cNvGrpSpPr>
            <a:grpSpLocks noChangeAspect="1"/>
          </p:cNvGrpSpPr>
          <p:nvPr/>
        </p:nvGrpSpPr>
        <p:grpSpPr>
          <a:xfrm>
            <a:off x="5328620" y="1777652"/>
            <a:ext cx="5061085" cy="4794141"/>
            <a:chOff x="25483376" y="14985254"/>
            <a:chExt cx="3677491" cy="3421962"/>
          </a:xfrm>
          <a:effectLst>
            <a:outerShdw blurRad="50800" dist="38100" dir="2700000" algn="tl" rotWithShape="0">
              <a:prstClr val="black">
                <a:alpha val="40000"/>
              </a:prstClr>
            </a:outerShdw>
          </a:effectLst>
        </p:grpSpPr>
        <p:pic>
          <p:nvPicPr>
            <p:cNvPr id="9" name="Picture 8">
              <a:extLst>
                <a:ext uri="{FF2B5EF4-FFF2-40B4-BE49-F238E27FC236}">
                  <a16:creationId xmlns:a16="http://schemas.microsoft.com/office/drawing/2014/main" id="{7A974EB4-29D4-A04D-B3DF-4F979C912B7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598046" y="17549113"/>
              <a:ext cx="1146258" cy="781264"/>
            </a:xfrm>
            <a:prstGeom prst="rect">
              <a:avLst/>
            </a:prstGeom>
            <a:ln w="12700" cmpd="sng">
              <a:solidFill>
                <a:schemeClr val="tx1"/>
              </a:solidFill>
            </a:ln>
          </p:spPr>
        </p:pic>
        <p:pic>
          <p:nvPicPr>
            <p:cNvPr id="8" name="Picture 7">
              <a:extLst>
                <a:ext uri="{FF2B5EF4-FFF2-40B4-BE49-F238E27FC236}">
                  <a16:creationId xmlns:a16="http://schemas.microsoft.com/office/drawing/2014/main" id="{7EDA64A2-29C9-2240-BE4E-84BE5201E43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483376" y="14985254"/>
              <a:ext cx="3677491" cy="3421962"/>
            </a:xfrm>
            <a:prstGeom prst="rect">
              <a:avLst/>
            </a:prstGeom>
            <a:ln w="12700" cmpd="sng">
              <a:solidFill>
                <a:schemeClr val="tx1"/>
              </a:solidFill>
            </a:ln>
          </p:spPr>
        </p:pic>
      </p:grpSp>
      <p:sp>
        <p:nvSpPr>
          <p:cNvPr id="10" name="Title 1">
            <a:extLst>
              <a:ext uri="{FF2B5EF4-FFF2-40B4-BE49-F238E27FC236}">
                <a16:creationId xmlns:a16="http://schemas.microsoft.com/office/drawing/2014/main" id="{0BE6E66D-4DA0-1D4A-B4DE-D2B0096009A1}"/>
              </a:ext>
            </a:extLst>
          </p:cNvPr>
          <p:cNvSpPr>
            <a:spLocks noGrp="1"/>
          </p:cNvSpPr>
          <p:nvPr>
            <p:ph type="title"/>
          </p:nvPr>
        </p:nvSpPr>
        <p:spPr>
          <a:xfrm>
            <a:off x="513635" y="2126255"/>
            <a:ext cx="3992199" cy="1143000"/>
          </a:xfrm>
        </p:spPr>
        <p:txBody>
          <a:bodyPr>
            <a:noAutofit/>
          </a:bodyPr>
          <a:lstStyle/>
          <a:p>
            <a:pPr algn="ctr"/>
            <a:r>
              <a:rPr lang="en-US" sz="3600" b="1">
                <a:latin typeface="ITC Franklin Gothic Std Book" panose="020B0504030503020204" pitchFamily="34" charset="0"/>
              </a:rPr>
              <a:t>Citizen Safety: Operation Firesafe</a:t>
            </a:r>
            <a:br>
              <a:rPr lang="en-US" sz="3600" b="1">
                <a:latin typeface="ITC Franklin Gothic Std Book" panose="020B0504030503020204" pitchFamily="34" charset="0"/>
              </a:rPr>
            </a:br>
            <a:r>
              <a:rPr lang="en-US" sz="3600">
                <a:latin typeface="ITC Franklin Gothic Std Book"/>
              </a:rPr>
              <a:t> </a:t>
            </a:r>
            <a:br>
              <a:rPr lang="en-US" sz="3600">
                <a:latin typeface="ITC Franklin Gothic Std Book"/>
              </a:rPr>
            </a:br>
            <a:endParaRPr lang="en-US" sz="3600"/>
          </a:p>
        </p:txBody>
      </p:sp>
      <p:sp>
        <p:nvSpPr>
          <p:cNvPr id="18" name="Title 1">
            <a:extLst>
              <a:ext uri="{FF2B5EF4-FFF2-40B4-BE49-F238E27FC236}">
                <a16:creationId xmlns:a16="http://schemas.microsoft.com/office/drawing/2014/main" id="{183FEDB1-B4CB-414C-96DB-D9051F039DCB}"/>
              </a:ext>
            </a:extLst>
          </p:cNvPr>
          <p:cNvSpPr txBox="1">
            <a:spLocks/>
          </p:cNvSpPr>
          <p:nvPr/>
        </p:nvSpPr>
        <p:spPr>
          <a:xfrm>
            <a:off x="996110" y="3370217"/>
            <a:ext cx="3027250" cy="1883951"/>
          </a:xfrm>
          <a:prstGeom prst="rect">
            <a:avLst/>
          </a:prstGeom>
          <a:noFill/>
          <a:ln w="12700">
            <a:solidFill>
              <a:srgbClr val="002060"/>
            </a:solidFill>
          </a:ln>
        </p:spPr>
        <p:txBody>
          <a:bodyPr vert="horz" lIns="91440" tIns="45720" rIns="91440" bIns="45720" rtlCol="0" anchor="ctr">
            <a:noAutofit/>
          </a:bodyPr>
          <a:lstStyle>
            <a:lvl1pPr algn="r" defTabSz="609585" rtl="0" eaLnBrk="1" latinLnBrk="0" hangingPunct="1">
              <a:spcBef>
                <a:spcPct val="0"/>
              </a:spcBef>
              <a:buNone/>
              <a:defRPr sz="4267" b="0" kern="1200">
                <a:solidFill>
                  <a:schemeClr val="tx1"/>
                </a:solidFill>
                <a:latin typeface="Gill Sans"/>
                <a:ea typeface="+mj-ea"/>
                <a:cs typeface="Gill San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br>
              <a:rPr kumimoji="0" lang="en-US" sz="2800" b="1" i="0" u="none" strike="noStrike" kern="1200" cap="none" spc="0" normalizeH="0" baseline="0" noProof="0">
                <a:ln>
                  <a:noFill/>
                </a:ln>
                <a:effectLst/>
                <a:uLnTx/>
                <a:uFillTx/>
                <a:latin typeface="ITC Franklin Gothic Std Book" panose="020B0504030503020204" pitchFamily="34" charset="0"/>
                <a:ea typeface="+mj-ea"/>
                <a:cs typeface="Gill Sans"/>
              </a:rPr>
            </a:br>
            <a:r>
              <a:rPr kumimoji="0" lang="en-US" sz="2800" b="1" i="0" u="none" strike="noStrike" kern="1200" cap="none" spc="0" normalizeH="0" baseline="0" noProof="0">
                <a:ln>
                  <a:noFill/>
                </a:ln>
                <a:solidFill>
                  <a:schemeClr val="accent2"/>
                </a:solidFill>
                <a:effectLst/>
                <a:uLnTx/>
                <a:uFillTx/>
                <a:latin typeface="ITC Franklin Gothic Std Book"/>
                <a:ea typeface="+mj-ea"/>
                <a:cs typeface="Gill Sans"/>
              </a:rPr>
              <a:t>Ensure at-risk citizens have smoke detectors. </a:t>
            </a:r>
            <a:br>
              <a:rPr kumimoji="0" lang="en-US" sz="2800" b="0" i="0" u="none" strike="noStrike" kern="1200" cap="none" spc="0" normalizeH="0" baseline="0" noProof="0">
                <a:ln>
                  <a:noFill/>
                </a:ln>
                <a:effectLst/>
                <a:uLnTx/>
                <a:uFillTx/>
                <a:latin typeface="ITC Franklin Gothic Std Book"/>
                <a:ea typeface="+mj-ea"/>
                <a:cs typeface="Gill Sans"/>
              </a:rPr>
            </a:br>
            <a:endParaRPr kumimoji="0" lang="en-US" sz="2800" b="0" i="0" u="none" strike="noStrike" kern="1200" cap="none" spc="0" normalizeH="0" baseline="0" noProof="0">
              <a:ln>
                <a:noFill/>
              </a:ln>
              <a:effectLst/>
              <a:uLnTx/>
              <a:uFillTx/>
              <a:ea typeface="+mj-ea"/>
              <a:cs typeface="Gill Sans"/>
            </a:endParaRPr>
          </a:p>
        </p:txBody>
      </p:sp>
      <p:sp>
        <p:nvSpPr>
          <p:cNvPr id="11" name="Title 3">
            <a:extLst>
              <a:ext uri="{FF2B5EF4-FFF2-40B4-BE49-F238E27FC236}">
                <a16:creationId xmlns:a16="http://schemas.microsoft.com/office/drawing/2014/main" id="{B0232BDE-6FE1-DD48-9796-9A05A20C571F}"/>
              </a:ext>
            </a:extLst>
          </p:cNvPr>
          <p:cNvSpPr txBox="1">
            <a:spLocks/>
          </p:cNvSpPr>
          <p:nvPr/>
        </p:nvSpPr>
        <p:spPr>
          <a:xfrm>
            <a:off x="0" y="176779"/>
            <a:ext cx="12287536" cy="753121"/>
          </a:xfrm>
        </p:spPr>
        <p:txBody>
          <a:bodyPr/>
          <a:lstStyle>
            <a:lvl1pPr algn="ctr" defTabSz="914400" rtl="0" eaLnBrk="1" latinLnBrk="0" hangingPunct="1">
              <a:lnSpc>
                <a:spcPct val="90000"/>
              </a:lnSpc>
              <a:spcBef>
                <a:spcPct val="0"/>
              </a:spcBef>
              <a:buNone/>
              <a:defRPr sz="4400" b="1" kern="1200">
                <a:solidFill>
                  <a:srgbClr val="E46C0A"/>
                </a:solidFill>
                <a:latin typeface="ITC Franklin Gothic Std Book" panose="020B0504030503020204" pitchFamily="34" charset="0"/>
                <a:ea typeface="+mj-ea"/>
                <a:cs typeface="ITC Franklin Gothic Std Book" panose="020B0504030503020204" pitchFamily="34" charset="0"/>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Ethics matter</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Predictive </a:t>
            </a:r>
            <a:r>
              <a:rPr lang="en-US" sz="5400">
                <a:solidFill>
                  <a:srgbClr val="002060"/>
                </a:solidFill>
              </a:rPr>
              <a:t>m</a:t>
            </a:r>
            <a:r>
              <a:rPr kumimoji="0" lang="en-US" sz="5400" b="1" i="0" u="none" strike="noStrike" kern="1200" cap="none" spc="0" normalizeH="0" baseline="0" noProof="0" err="1">
                <a:ln>
                  <a:noFill/>
                </a:ln>
                <a:solidFill>
                  <a:srgbClr val="002060"/>
                </a:solidFill>
                <a:effectLst/>
                <a:uLnTx/>
                <a:uFillTx/>
                <a:latin typeface="ITC Franklin Gothic Std Book" panose="020B0504030503020204" pitchFamily="34" charset="0"/>
                <a:ea typeface="+mj-ea"/>
              </a:rPr>
              <a:t>odel</a:t>
            </a: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 ensuring </a:t>
            </a:r>
            <a:r>
              <a:rPr lang="en-US" sz="5400">
                <a:solidFill>
                  <a:srgbClr val="002060"/>
                </a:solidFill>
              </a:rPr>
              <a:t>s</a:t>
            </a:r>
            <a:r>
              <a:rPr kumimoji="0" lang="en-US" sz="5400" b="1" i="0" u="none" strike="noStrike" kern="1200" cap="none" spc="0" normalizeH="0" baseline="0" noProof="0" err="1">
                <a:ln>
                  <a:noFill/>
                </a:ln>
                <a:solidFill>
                  <a:srgbClr val="002060"/>
                </a:solidFill>
                <a:effectLst/>
                <a:uLnTx/>
                <a:uFillTx/>
                <a:latin typeface="ITC Franklin Gothic Std Book" panose="020B0504030503020204" pitchFamily="34" charset="0"/>
                <a:ea typeface="+mj-ea"/>
              </a:rPr>
              <a:t>afety</a:t>
            </a: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  </a:t>
            </a:r>
          </a:p>
        </p:txBody>
      </p:sp>
    </p:spTree>
    <p:extLst>
      <p:ext uri="{BB962C8B-B14F-4D97-AF65-F5344CB8AC3E}">
        <p14:creationId xmlns:p14="http://schemas.microsoft.com/office/powerpoint/2010/main" val="3764508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B3D83FE-C63C-4E43-BBCB-76AE5BE101FC}"/>
              </a:ext>
            </a:extLst>
          </p:cNvPr>
          <p:cNvSpPr txBox="1"/>
          <p:nvPr/>
        </p:nvSpPr>
        <p:spPr>
          <a:xfrm flipH="1">
            <a:off x="810869" y="6402438"/>
            <a:ext cx="4748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77"/>
                <a:ea typeface="+mn-ea"/>
                <a:cs typeface="Helvetica Light"/>
                <a:sym typeface="Helvetica Light"/>
              </a:rPr>
              <a:t>Census Block Level Predictions</a:t>
            </a:r>
          </a:p>
        </p:txBody>
      </p:sp>
      <p:sp>
        <p:nvSpPr>
          <p:cNvPr id="25" name="TextBox 24">
            <a:extLst>
              <a:ext uri="{FF2B5EF4-FFF2-40B4-BE49-F238E27FC236}">
                <a16:creationId xmlns:a16="http://schemas.microsoft.com/office/drawing/2014/main" id="{D4D00EF8-0D5D-1247-A15E-867806232FDD}"/>
              </a:ext>
            </a:extLst>
          </p:cNvPr>
          <p:cNvSpPr txBox="1"/>
          <p:nvPr/>
        </p:nvSpPr>
        <p:spPr>
          <a:xfrm flipH="1">
            <a:off x="6735885" y="6402437"/>
            <a:ext cx="4414654" cy="461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77"/>
                <a:ea typeface="+mn-ea"/>
                <a:cs typeface="Helvetica Light"/>
                <a:sym typeface="Helvetica Light"/>
              </a:rPr>
              <a:t>Housing Unit Level Predictions</a:t>
            </a:r>
          </a:p>
        </p:txBody>
      </p:sp>
      <p:pic>
        <p:nvPicPr>
          <p:cNvPr id="27" name="Picture 26" descr="Untitled 2.png">
            <a:extLst>
              <a:ext uri="{FF2B5EF4-FFF2-40B4-BE49-F238E27FC236}">
                <a16:creationId xmlns:a16="http://schemas.microsoft.com/office/drawing/2014/main" id="{0A39345C-BB02-AA4A-9E40-F61DE3EEDDE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43725" y="1984733"/>
            <a:ext cx="4973575" cy="4391254"/>
          </a:xfrm>
          <a:prstGeom prst="rect">
            <a:avLst/>
          </a:prstGeom>
          <a:ln>
            <a:solidFill>
              <a:schemeClr val="tx1"/>
            </a:solidFill>
          </a:ln>
        </p:spPr>
      </p:pic>
      <p:sp>
        <p:nvSpPr>
          <p:cNvPr id="30" name="Title 3">
            <a:extLst>
              <a:ext uri="{FF2B5EF4-FFF2-40B4-BE49-F238E27FC236}">
                <a16:creationId xmlns:a16="http://schemas.microsoft.com/office/drawing/2014/main" id="{E58482A1-3B9C-3042-AAC2-A216D64D00AD}"/>
              </a:ext>
            </a:extLst>
          </p:cNvPr>
          <p:cNvSpPr txBox="1">
            <a:spLocks/>
          </p:cNvSpPr>
          <p:nvPr/>
        </p:nvSpPr>
        <p:spPr>
          <a:xfrm>
            <a:off x="-22860" y="228600"/>
            <a:ext cx="12214860" cy="2723175"/>
          </a:xfrm>
        </p:spPr>
        <p:txBody>
          <a:bodyPr/>
          <a:lstStyle>
            <a:lvl1pPr algn="ctr" defTabSz="914400" rtl="0" eaLnBrk="1" latinLnBrk="0" hangingPunct="1">
              <a:lnSpc>
                <a:spcPct val="90000"/>
              </a:lnSpc>
              <a:spcBef>
                <a:spcPct val="0"/>
              </a:spcBef>
              <a:buNone/>
              <a:defRPr sz="4400" b="1" kern="1200">
                <a:solidFill>
                  <a:srgbClr val="E46C0A"/>
                </a:solidFill>
                <a:latin typeface="ITC Franklin Gothic Std Book" panose="020B0504030503020204" pitchFamily="34" charset="0"/>
                <a:ea typeface="+mj-ea"/>
                <a:cs typeface="ITC Franklin Gothic Std Book" panose="020B0504030503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Tactical d</a:t>
            </a:r>
            <a:r>
              <a:rPr lang="en-US" sz="5400" err="1">
                <a:solidFill>
                  <a:srgbClr val="002060"/>
                </a:solidFill>
              </a:rPr>
              <a:t>ecisions</a:t>
            </a:r>
            <a:r>
              <a:rPr lang="en-US" sz="5400">
                <a:solidFill>
                  <a:srgbClr val="002060"/>
                </a:solidFill>
              </a:rPr>
              <a:t> and actions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Predictive probabilities of smoke </a:t>
            </a:r>
            <a:r>
              <a:rPr lang="en-US">
                <a:solidFill>
                  <a:srgbClr val="002060"/>
                </a:solidFill>
              </a:rPr>
              <a:t>alarms</a:t>
            </a:r>
            <a:endParaRPr kumimoji="0" lang="en-US" b="1" i="0" u="none" strike="noStrike" kern="1200" cap="none" spc="0" normalizeH="0" baseline="0" noProof="0">
              <a:ln>
                <a:noFill/>
              </a:ln>
              <a:solidFill>
                <a:srgbClr val="002060"/>
              </a:solidFill>
              <a:effectLst/>
              <a:uLnTx/>
              <a:uFillTx/>
              <a:latin typeface="ITC Franklin Gothic Std Book" panose="020B0504030503020204" pitchFamily="34" charset="0"/>
              <a:ea typeface="+mj-ea"/>
            </a:endParaRPr>
          </a:p>
        </p:txBody>
      </p:sp>
      <p:grpSp>
        <p:nvGrpSpPr>
          <p:cNvPr id="2" name="Group 1">
            <a:extLst>
              <a:ext uri="{FF2B5EF4-FFF2-40B4-BE49-F238E27FC236}">
                <a16:creationId xmlns:a16="http://schemas.microsoft.com/office/drawing/2014/main" id="{EFD83A72-853E-1F41-82CB-317194AAC9A4}"/>
              </a:ext>
            </a:extLst>
          </p:cNvPr>
          <p:cNvGrpSpPr/>
          <p:nvPr/>
        </p:nvGrpSpPr>
        <p:grpSpPr>
          <a:xfrm>
            <a:off x="671222" y="1972033"/>
            <a:ext cx="5027449" cy="4391254"/>
            <a:chOff x="671222" y="1972033"/>
            <a:chExt cx="5027449" cy="4391254"/>
          </a:xfrm>
        </p:grpSpPr>
        <p:pic>
          <p:nvPicPr>
            <p:cNvPr id="26" name="Picture 25" descr="Untitled 1.pdf">
              <a:extLst>
                <a:ext uri="{FF2B5EF4-FFF2-40B4-BE49-F238E27FC236}">
                  <a16:creationId xmlns:a16="http://schemas.microsoft.com/office/drawing/2014/main" id="{7F9F2218-102D-B444-8ED5-B4B814C5A349}"/>
                </a:ext>
              </a:extLst>
            </p:cNvPr>
            <p:cNvPicPr>
              <a:picLocks noChangeAspect="1"/>
            </p:cNvPicPr>
            <p:nvPr/>
          </p:nvPicPr>
          <p:blipFill rotWithShape="1">
            <a:blip r:embed="rId4">
              <a:extLst>
                <a:ext uri="{28A0092B-C50C-407E-A947-70E740481C1C}">
                  <a14:useLocalDpi xmlns:a14="http://schemas.microsoft.com/office/drawing/2010/main"/>
                </a:ext>
              </a:extLst>
            </a:blip>
            <a:srcRect l="3014" t="2338" r="2808" b="3018"/>
            <a:stretch/>
          </p:blipFill>
          <p:spPr>
            <a:xfrm>
              <a:off x="671222" y="1972033"/>
              <a:ext cx="5027449" cy="4391254"/>
            </a:xfrm>
            <a:prstGeom prst="rect">
              <a:avLst/>
            </a:prstGeom>
            <a:ln>
              <a:solidFill>
                <a:schemeClr val="tx1"/>
              </a:solidFill>
            </a:ln>
          </p:spPr>
        </p:pic>
        <p:pic>
          <p:nvPicPr>
            <p:cNvPr id="19" name="Picture 18" descr="Untitled 2.png">
              <a:extLst>
                <a:ext uri="{FF2B5EF4-FFF2-40B4-BE49-F238E27FC236}">
                  <a16:creationId xmlns:a16="http://schemas.microsoft.com/office/drawing/2014/main" id="{34B4BD4F-DEF4-C945-B212-6672915BF32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71222" y="4768607"/>
              <a:ext cx="1595717" cy="1577789"/>
            </a:xfrm>
            <a:prstGeom prst="rect">
              <a:avLst/>
            </a:prstGeom>
          </p:spPr>
        </p:pic>
      </p:grpSp>
    </p:spTree>
    <p:extLst>
      <p:ext uri="{BB962C8B-B14F-4D97-AF65-F5344CB8AC3E}">
        <p14:creationId xmlns:p14="http://schemas.microsoft.com/office/powerpoint/2010/main" val="2711965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is the </a:t>
            </a:r>
            <a:r>
              <a:rPr lang="en-US" sz="3200" b="1" kern="0">
                <a:solidFill>
                  <a:srgbClr val="002060"/>
                </a:solidFill>
                <a:latin typeface="ITC Franklin Gothic Std Book" panose="020B0504030503020204" pitchFamily="34" charset="0"/>
              </a:rPr>
              <a:t>problem</a:t>
            </a:r>
            <a:r>
              <a:rPr lang="en-US" sz="3200" kern="0">
                <a:solidFill>
                  <a:schemeClr val="tx1"/>
                </a:solidFill>
                <a:latin typeface="ITC Franklin Gothic Std Book" panose="020B0504030503020204" pitchFamily="34" charset="0"/>
              </a:rPr>
              <a:t>? What are the </a:t>
            </a:r>
            <a:r>
              <a:rPr lang="en-US" sz="3200" b="1" kern="0">
                <a:solidFill>
                  <a:srgbClr val="002060"/>
                </a:solidFill>
                <a:latin typeface="ITC Franklin Gothic Std Book" panose="020B0504030503020204" pitchFamily="34" charset="0"/>
              </a:rPr>
              <a:t>questions</a:t>
            </a:r>
            <a:r>
              <a:rPr lang="en-US" sz="3200" kern="0">
                <a:solidFill>
                  <a:schemeClr val="tx1"/>
                </a:solidFill>
                <a:latin typeface="ITC Franklin Gothic Std Book" panose="020B0504030503020204" pitchFamily="34" charset="0"/>
              </a:rPr>
              <a:t>?</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type(s) of decision </a:t>
            </a:r>
            <a:r>
              <a:rPr lang="en-US" sz="3200" kern="0">
                <a:solidFill>
                  <a:schemeClr val="tx1"/>
                </a:solidFill>
                <a:latin typeface="ITC Franklin Gothic Std Book" panose="020B0504030503020204" pitchFamily="34" charset="0"/>
              </a:rPr>
              <a:t>needs to be made?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data are available</a:t>
            </a:r>
            <a:r>
              <a:rPr lang="en-US" sz="3200" kern="0">
                <a:solidFill>
                  <a:schemeClr val="tx1"/>
                </a:solidFill>
                <a:latin typeface="ITC Franklin Gothic Std Book" panose="020B0504030503020204" pitchFamily="34" charset="0"/>
              </a:rPr>
              <a:t>? Why should I </a:t>
            </a:r>
            <a:r>
              <a:rPr lang="en-US" sz="3200" b="1" kern="0">
                <a:solidFill>
                  <a:srgbClr val="002060"/>
                </a:solidFill>
                <a:latin typeface="ITC Franklin Gothic Std Book" panose="020B0504030503020204" pitchFamily="34" charset="0"/>
              </a:rPr>
              <a:t>trust the data</a:t>
            </a:r>
            <a:r>
              <a:rPr lang="en-US" sz="3200" kern="0">
                <a:solidFill>
                  <a:schemeClr val="tx1"/>
                </a:solidFill>
                <a:latin typeface="ITC Franklin Gothic Std Book" panose="020B0504030503020204" pitchFamily="34" charset="0"/>
              </a:rPr>
              <a:t>?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 of analyses </a:t>
            </a:r>
            <a:r>
              <a:rPr lang="en-US" sz="3200" kern="0">
                <a:solidFill>
                  <a:schemeClr val="tx1"/>
                </a:solidFill>
                <a:latin typeface="ITC Franklin Gothic Std Book" panose="020B0504030503020204" pitchFamily="34" charset="0"/>
              </a:rPr>
              <a:t>are needed to inform the decision?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are the </a:t>
            </a:r>
            <a:r>
              <a:rPr lang="en-US" sz="3200" b="1" kern="0">
                <a:solidFill>
                  <a:srgbClr val="002060"/>
                </a:solidFill>
                <a:latin typeface="ITC Franklin Gothic Std Book" panose="020B0504030503020204" pitchFamily="34" charset="0"/>
              </a:rPr>
              <a:t>ethical considerations</a:t>
            </a:r>
            <a:r>
              <a:rPr lang="en-US" sz="3200" kern="0">
                <a:solidFill>
                  <a:schemeClr val="tx1"/>
                </a:solidFill>
                <a:latin typeface="ITC Franklin Gothic Std Book" panose="020B0504030503020204" pitchFamily="34" charset="0"/>
              </a:rPr>
              <a:t>? </a:t>
            </a:r>
            <a:endParaRPr lang="en-US" sz="3200" i="1" kern="0">
              <a:solidFill>
                <a:schemeClr val="tx1"/>
              </a:solidFill>
              <a:latin typeface="ITC Franklin Gothic Std Book" panose="020B0504030503020204" pitchFamily="34" charset="0"/>
            </a:endParaRPr>
          </a:p>
          <a:p>
            <a:pPr marL="0" indent="0" defTabSz="412750">
              <a:spcBef>
                <a:spcPts val="0"/>
              </a:spcBef>
              <a:spcAft>
                <a:spcPts val="600"/>
              </a:spcAft>
              <a:buClr>
                <a:srgbClr val="202948"/>
              </a:buClr>
              <a:buSzPct val="150000"/>
              <a:buNone/>
              <a:defRPr/>
            </a:pPr>
            <a:r>
              <a:rPr lang="en-US" sz="3200" kern="0">
                <a:solidFill>
                  <a:schemeClr val="tx1"/>
                </a:solidFill>
                <a:latin typeface="ITC Franklin Gothic Std Book" panose="020B0504030503020204" pitchFamily="34" charset="0"/>
              </a:rPr>
              <a:t>What part of the </a:t>
            </a:r>
            <a:r>
              <a:rPr lang="en-US" sz="3200" b="1" kern="0">
                <a:solidFill>
                  <a:srgbClr val="002060"/>
                </a:solidFill>
                <a:latin typeface="ITC Franklin Gothic Std Book" panose="020B0504030503020204" pitchFamily="34" charset="0"/>
              </a:rPr>
              <a:t>data science process </a:t>
            </a:r>
            <a:r>
              <a:rPr lang="en-US" sz="3200" kern="0">
                <a:solidFill>
                  <a:schemeClr val="tx1"/>
                </a:solidFill>
                <a:latin typeface="ITC Franklin Gothic Std Book" panose="020B0504030503020204" pitchFamily="34" charset="0"/>
              </a:rPr>
              <a:t>are </a:t>
            </a:r>
            <a:r>
              <a:rPr lang="en-US" sz="3200" b="1" kern="0">
                <a:solidFill>
                  <a:srgbClr val="002060"/>
                </a:solidFill>
                <a:latin typeface="ITC Franklin Gothic Std Book" panose="020B0504030503020204" pitchFamily="34" charset="0"/>
              </a:rPr>
              <a:t>we discussing? </a:t>
            </a:r>
            <a:r>
              <a:rPr lang="en-US" sz="3200" kern="0">
                <a:solidFill>
                  <a:schemeClr val="tx1"/>
                </a:solidFill>
                <a:latin typeface="ITC Franklin Gothic Std Book" panose="020B0504030503020204" pitchFamily="34" charset="0"/>
              </a:rPr>
              <a:t> </a:t>
            </a:r>
          </a:p>
          <a:p>
            <a:pPr defTabSz="412750">
              <a:spcBef>
                <a:spcPts val="0"/>
              </a:spcBef>
              <a:spcAft>
                <a:spcPts val="600"/>
              </a:spcAft>
              <a:buClr>
                <a:srgbClr val="202948"/>
              </a:buClr>
              <a:buSzPct val="200000"/>
              <a:defRPr/>
            </a:pPr>
            <a:endParaRPr kumimoji="0" lang="en-US" sz="3200" i="0" u="none" strike="noStrike" kern="0" cap="none" spc="0" normalizeH="0" baseline="0" noProof="0">
              <a:ln>
                <a:noFill/>
              </a:ln>
              <a:solidFill>
                <a:schemeClr val="tx1"/>
              </a:solidFill>
              <a:effectLst/>
              <a:uLnTx/>
              <a:uFillTx/>
              <a:latin typeface="ITC Franklin Gothic Std Book" panose="020B0504030503020204" pitchFamily="34" charset="0"/>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R="0" algn="ctr" defTabSz="914400" rtl="0" eaLnBrk="1" fontAlgn="auto" latinLnBrk="0" hangingPunct="1">
              <a:lnSpc>
                <a:spcPct val="8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 how to use</a:t>
            </a:r>
            <a:br>
              <a:rPr lang="en-US" sz="5400" b="1">
                <a:solidFill>
                  <a:srgbClr val="002060"/>
                </a:solidFill>
                <a:latin typeface="ITC Franklin Gothic Std Book" panose="020B0504030503020204" pitchFamily="34" charset="0"/>
              </a:rPr>
            </a:br>
            <a:r>
              <a:rPr lang="en-US" sz="5400" b="1">
                <a:solidFill>
                  <a:srgbClr val="002060"/>
                </a:solidFill>
                <a:latin typeface="ITC Franklin Gothic Std Book" panose="020B0504030503020204" pitchFamily="34" charset="0"/>
              </a:rPr>
              <a:t>data to inform decisions?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Tree>
    <p:extLst>
      <p:ext uri="{BB962C8B-B14F-4D97-AF65-F5344CB8AC3E}">
        <p14:creationId xmlns:p14="http://schemas.microsoft.com/office/powerpoint/2010/main" val="1890606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873AE4-359F-3048-AAE0-DA9B0C72AAC2}"/>
              </a:ext>
            </a:extLst>
          </p:cNvPr>
          <p:cNvPicPr>
            <a:picLocks noChangeAspect="1"/>
          </p:cNvPicPr>
          <p:nvPr/>
        </p:nvPicPr>
        <p:blipFill>
          <a:blip r:embed="rId2"/>
          <a:stretch>
            <a:fillRect/>
          </a:stretch>
        </p:blipFill>
        <p:spPr>
          <a:xfrm>
            <a:off x="141620" y="0"/>
            <a:ext cx="12192000" cy="6858000"/>
          </a:xfrm>
          <a:prstGeom prst="rect">
            <a:avLst/>
          </a:prstGeom>
        </p:spPr>
      </p:pic>
    </p:spTree>
    <p:extLst>
      <p:ext uri="{BB962C8B-B14F-4D97-AF65-F5344CB8AC3E}">
        <p14:creationId xmlns:p14="http://schemas.microsoft.com/office/powerpoint/2010/main" val="1723863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29DF1A-6CC3-9C41-8773-DFE7C4DABCC1}"/>
              </a:ext>
            </a:extLst>
          </p:cNvPr>
          <p:cNvPicPr>
            <a:picLocks noChangeAspect="1"/>
          </p:cNvPicPr>
          <p:nvPr/>
        </p:nvPicPr>
        <p:blipFill>
          <a:blip r:embed="rId3"/>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1592581A-201C-8808-E014-E5BC884037F3}"/>
              </a:ext>
            </a:extLst>
          </p:cNvPr>
          <p:cNvSpPr txBox="1"/>
          <p:nvPr/>
        </p:nvSpPr>
        <p:spPr>
          <a:xfrm>
            <a:off x="5899531" y="3583380"/>
            <a:ext cx="4633882" cy="2800767"/>
          </a:xfrm>
          <a:prstGeom prst="rect">
            <a:avLst/>
          </a:prstGeom>
          <a:solidFill>
            <a:schemeClr val="bg1"/>
          </a:solidFill>
        </p:spPr>
        <p:txBody>
          <a:bodyPr wrap="square" rtlCol="0">
            <a:spAutoFit/>
          </a:bodyPr>
          <a:lstStyle/>
          <a:p>
            <a:pPr defTabSz="274320">
              <a:spcAft>
                <a:spcPts val="1200"/>
              </a:spcAft>
              <a:buClr>
                <a:srgbClr val="202948"/>
              </a:buClr>
              <a:buSzPct val="150000"/>
              <a:defRPr/>
            </a:pPr>
            <a:r>
              <a:rPr lang="en-US" sz="2800" kern="0">
                <a:latin typeface="ITC Franklin Gothic Std Book" panose="020B0504030503020204" pitchFamily="34" charset="0"/>
                <a:sym typeface="Helvetica Light"/>
              </a:rPr>
              <a:t>Population: 328,013</a:t>
            </a:r>
          </a:p>
          <a:p>
            <a:pPr defTabSz="274320">
              <a:spcAft>
                <a:spcPts val="1200"/>
              </a:spcAft>
              <a:buClr>
                <a:srgbClr val="202948"/>
              </a:buClr>
              <a:buSzPct val="150000"/>
              <a:defRPr/>
            </a:pPr>
            <a:r>
              <a:rPr lang="en-US" sz="2800" kern="0">
                <a:latin typeface="ITC Franklin Gothic Std Book" panose="020B0504030503020204" pitchFamily="34" charset="0"/>
                <a:sym typeface="Helvetica Light"/>
              </a:rPr>
              <a:t>Size: 2319 square miles</a:t>
            </a:r>
          </a:p>
          <a:p>
            <a:pPr defTabSz="274320">
              <a:spcAft>
                <a:spcPts val="1200"/>
              </a:spcAft>
              <a:buClr>
                <a:srgbClr val="202948"/>
              </a:buClr>
              <a:buSzPct val="150000"/>
              <a:defRPr/>
            </a:pPr>
            <a:r>
              <a:rPr lang="en-US" sz="2800" kern="0">
                <a:latin typeface="ITC Franklin Gothic Std Book" panose="020B0504030503020204" pitchFamily="34" charset="0"/>
                <a:sym typeface="Helvetica Light"/>
              </a:rPr>
              <a:t>Unemployment rate: 2.8% </a:t>
            </a:r>
          </a:p>
          <a:p>
            <a:pPr defTabSz="274320">
              <a:spcAft>
                <a:spcPts val="1200"/>
              </a:spcAft>
              <a:buClr>
                <a:srgbClr val="202948"/>
              </a:buClr>
              <a:buSzPct val="150000"/>
              <a:defRPr/>
            </a:pPr>
            <a:r>
              <a:rPr lang="en-US" sz="2800" kern="0">
                <a:latin typeface="ITC Franklin Gothic Std Book" panose="020B0504030503020204" pitchFamily="34" charset="0"/>
                <a:sym typeface="Helvetica Light"/>
              </a:rPr>
              <a:t>Race: 78% White*</a:t>
            </a:r>
          </a:p>
          <a:p>
            <a:pPr defTabSz="274320">
              <a:spcAft>
                <a:spcPts val="1200"/>
              </a:spcAft>
              <a:buClr>
                <a:srgbClr val="202948"/>
              </a:buClr>
              <a:buSzPct val="150000"/>
              <a:defRPr/>
            </a:pPr>
            <a:r>
              <a:rPr lang="en-US" sz="2400" kern="0">
                <a:latin typeface="ITC Franklin Gothic Std Book" panose="020B0504030503020204" pitchFamily="34" charset="0"/>
                <a:sym typeface="Helvetica Light"/>
              </a:rPr>
              <a:t>*White alone, not Hispanic</a:t>
            </a:r>
            <a:endParaRPr lang="en-US" sz="3200" kern="0">
              <a:latin typeface="ITC Franklin Gothic Std Book" panose="020B0504030503020204" pitchFamily="34" charset="0"/>
              <a:sym typeface="Helvetica Light"/>
            </a:endParaRPr>
          </a:p>
        </p:txBody>
      </p:sp>
    </p:spTree>
    <p:extLst>
      <p:ext uri="{BB962C8B-B14F-4D97-AF65-F5344CB8AC3E}">
        <p14:creationId xmlns:p14="http://schemas.microsoft.com/office/powerpoint/2010/main" val="2461932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148200"/>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74320">
              <a:spcBef>
                <a:spcPts val="0"/>
              </a:spcBef>
              <a:spcAft>
                <a:spcPts val="1200"/>
              </a:spcAft>
              <a:buClr>
                <a:srgbClr val="202948"/>
              </a:buClr>
              <a:buSzPct val="150000"/>
              <a:buNone/>
              <a:defRPr/>
            </a:pPr>
            <a:r>
              <a:rPr lang="en-US" sz="3200" kern="0" dirty="0">
                <a:solidFill>
                  <a:schemeClr val="tx1"/>
                </a:solidFill>
                <a:latin typeface="ITC Franklin Gothic Std Book" panose="020B0504030503020204" pitchFamily="34" charset="0"/>
              </a:rPr>
              <a:t>What is the </a:t>
            </a:r>
            <a:r>
              <a:rPr lang="en-US" sz="3200" b="1" kern="0" dirty="0">
                <a:solidFill>
                  <a:srgbClr val="002060"/>
                </a:solidFill>
                <a:latin typeface="ITC Franklin Gothic Std Book" panose="020B0504030503020204" pitchFamily="34" charset="0"/>
              </a:rPr>
              <a:t>problem</a:t>
            </a:r>
            <a:r>
              <a:rPr lang="en-US" sz="3200" kern="0" dirty="0">
                <a:solidFill>
                  <a:schemeClr val="tx1"/>
                </a:solidFill>
                <a:latin typeface="ITC Franklin Gothic Std Book" panose="020B0504030503020204" pitchFamily="34" charset="0"/>
              </a:rPr>
              <a:t>? What are the </a:t>
            </a:r>
            <a:r>
              <a:rPr lang="en-US" sz="3200" b="1" kern="0" dirty="0">
                <a:solidFill>
                  <a:srgbClr val="002060"/>
                </a:solidFill>
                <a:latin typeface="ITC Franklin Gothic Std Book" panose="020B0504030503020204" pitchFamily="34" charset="0"/>
              </a:rPr>
              <a:t>questions</a:t>
            </a:r>
            <a:r>
              <a:rPr lang="en-US" sz="3200" kern="0" dirty="0">
                <a:solidFill>
                  <a:schemeClr val="tx1"/>
                </a:solidFill>
                <a:latin typeface="ITC Franklin Gothic Std Book" panose="020B0504030503020204" pitchFamily="34" charset="0"/>
              </a:rPr>
              <a:t>?</a:t>
            </a:r>
          </a:p>
          <a:p>
            <a:pPr marL="0" indent="0" defTabSz="274320">
              <a:spcBef>
                <a:spcPts val="0"/>
              </a:spcBef>
              <a:spcAft>
                <a:spcPts val="1200"/>
              </a:spcAft>
              <a:buClr>
                <a:srgbClr val="202948"/>
              </a:buClr>
              <a:buSzPct val="150000"/>
              <a:buNone/>
              <a:defRPr/>
            </a:pPr>
            <a:r>
              <a:rPr lang="en-US" sz="3200" kern="0" dirty="0">
                <a:solidFill>
                  <a:schemeClr val="tx1"/>
                </a:solidFill>
                <a:latin typeface="ITC Franklin Gothic Std Book" panose="020B0504030503020204" pitchFamily="34" charset="0"/>
              </a:rPr>
              <a:t>What </a:t>
            </a:r>
            <a:r>
              <a:rPr lang="en-US" sz="3200" b="1" kern="0" dirty="0">
                <a:solidFill>
                  <a:srgbClr val="002060"/>
                </a:solidFill>
                <a:latin typeface="ITC Franklin Gothic Std Book" panose="020B0504030503020204" pitchFamily="34" charset="0"/>
              </a:rPr>
              <a:t>type(s) of decision </a:t>
            </a:r>
            <a:r>
              <a:rPr lang="en-US" sz="3200" kern="0" dirty="0">
                <a:solidFill>
                  <a:schemeClr val="tx1"/>
                </a:solidFill>
                <a:latin typeface="ITC Franklin Gothic Std Book" panose="020B0504030503020204" pitchFamily="34" charset="0"/>
              </a:rPr>
              <a:t>needs to be made? </a:t>
            </a:r>
            <a:r>
              <a:rPr lang="en-US" sz="3200" i="1" kern="0" dirty="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dirty="0">
                <a:solidFill>
                  <a:schemeClr val="tx1"/>
                </a:solidFill>
                <a:latin typeface="ITC Franklin Gothic Std Book" panose="020B0504030503020204" pitchFamily="34" charset="0"/>
              </a:rPr>
              <a:t>What </a:t>
            </a:r>
            <a:r>
              <a:rPr lang="en-US" sz="3200" b="1" kern="0" dirty="0">
                <a:solidFill>
                  <a:srgbClr val="002060"/>
                </a:solidFill>
                <a:latin typeface="ITC Franklin Gothic Std Book" panose="020B0504030503020204" pitchFamily="34" charset="0"/>
              </a:rPr>
              <a:t>data are available</a:t>
            </a:r>
            <a:r>
              <a:rPr lang="en-US" sz="3200" kern="0" dirty="0">
                <a:solidFill>
                  <a:schemeClr val="tx1"/>
                </a:solidFill>
                <a:latin typeface="ITC Franklin Gothic Std Book" panose="020B0504030503020204" pitchFamily="34" charset="0"/>
              </a:rPr>
              <a:t>? Why should I </a:t>
            </a:r>
            <a:r>
              <a:rPr lang="en-US" sz="3200" b="1" kern="0" dirty="0">
                <a:solidFill>
                  <a:srgbClr val="002060"/>
                </a:solidFill>
                <a:latin typeface="ITC Franklin Gothic Std Book" panose="020B0504030503020204" pitchFamily="34" charset="0"/>
              </a:rPr>
              <a:t>trust the data</a:t>
            </a:r>
            <a:r>
              <a:rPr lang="en-US" sz="3200" kern="0" dirty="0">
                <a:solidFill>
                  <a:schemeClr val="tx1"/>
                </a:solidFill>
                <a:latin typeface="ITC Franklin Gothic Std Book" panose="020B0504030503020204" pitchFamily="34" charset="0"/>
              </a:rPr>
              <a:t>? </a:t>
            </a:r>
            <a:r>
              <a:rPr lang="en-US" sz="3200" i="1" kern="0" dirty="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dirty="0">
                <a:solidFill>
                  <a:schemeClr val="tx1"/>
                </a:solidFill>
                <a:latin typeface="ITC Franklin Gothic Std Book" panose="020B0504030503020204" pitchFamily="34" charset="0"/>
              </a:rPr>
              <a:t>What </a:t>
            </a:r>
            <a:r>
              <a:rPr lang="en-US" sz="3200" b="1" kern="0" dirty="0">
                <a:solidFill>
                  <a:srgbClr val="002060"/>
                </a:solidFill>
                <a:latin typeface="ITC Franklin Gothic Std Book" panose="020B0504030503020204" pitchFamily="34" charset="0"/>
              </a:rPr>
              <a:t>type of analyses </a:t>
            </a:r>
            <a:r>
              <a:rPr lang="en-US" sz="3200" kern="0" dirty="0">
                <a:solidFill>
                  <a:schemeClr val="tx1"/>
                </a:solidFill>
                <a:latin typeface="ITC Franklin Gothic Std Book" panose="020B0504030503020204" pitchFamily="34" charset="0"/>
              </a:rPr>
              <a:t>are needed to inform the decision? </a:t>
            </a:r>
            <a:r>
              <a:rPr lang="en-US" sz="3200" i="1" kern="0" dirty="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dirty="0">
                <a:solidFill>
                  <a:schemeClr val="tx1"/>
                </a:solidFill>
                <a:latin typeface="ITC Franklin Gothic Std Book" panose="020B0504030503020204" pitchFamily="34" charset="0"/>
              </a:rPr>
              <a:t>What are the </a:t>
            </a:r>
            <a:r>
              <a:rPr lang="en-US" sz="3200" b="1" kern="0" dirty="0">
                <a:solidFill>
                  <a:srgbClr val="002060"/>
                </a:solidFill>
                <a:latin typeface="ITC Franklin Gothic Std Book" panose="020B0504030503020204" pitchFamily="34" charset="0"/>
              </a:rPr>
              <a:t>ethical considerations</a:t>
            </a:r>
            <a:r>
              <a:rPr lang="en-US" sz="3200" kern="0" dirty="0">
                <a:solidFill>
                  <a:schemeClr val="tx1"/>
                </a:solidFill>
                <a:latin typeface="ITC Franklin Gothic Std Book" panose="020B0504030503020204" pitchFamily="34" charset="0"/>
              </a:rPr>
              <a:t>? </a:t>
            </a:r>
            <a:endParaRPr lang="en-US" sz="3200" i="1" kern="0" dirty="0">
              <a:solidFill>
                <a:schemeClr val="tx1"/>
              </a:solidFill>
              <a:latin typeface="ITC Franklin Gothic Std Book" panose="020B0504030503020204" pitchFamily="34" charset="0"/>
            </a:endParaRPr>
          </a:p>
          <a:p>
            <a:pPr marL="0" indent="0" defTabSz="412750">
              <a:spcBef>
                <a:spcPts val="0"/>
              </a:spcBef>
              <a:spcAft>
                <a:spcPts val="600"/>
              </a:spcAft>
              <a:buClr>
                <a:srgbClr val="202948"/>
              </a:buClr>
              <a:buSzPct val="150000"/>
              <a:buNone/>
              <a:defRPr/>
            </a:pPr>
            <a:r>
              <a:rPr lang="en-US" sz="3200" kern="0" dirty="0">
                <a:solidFill>
                  <a:schemeClr val="tx1"/>
                </a:solidFill>
                <a:latin typeface="ITC Franklin Gothic Std Book" panose="020B0504030503020204" pitchFamily="34" charset="0"/>
              </a:rPr>
              <a:t>What part of the </a:t>
            </a:r>
            <a:r>
              <a:rPr lang="en-US" sz="3200" b="1" kern="0" dirty="0">
                <a:solidFill>
                  <a:srgbClr val="002060"/>
                </a:solidFill>
                <a:latin typeface="ITC Franklin Gothic Std Book" panose="020B0504030503020204" pitchFamily="34" charset="0"/>
              </a:rPr>
              <a:t>data science process </a:t>
            </a:r>
            <a:r>
              <a:rPr lang="en-US" sz="3200" kern="0" dirty="0">
                <a:solidFill>
                  <a:schemeClr val="tx1"/>
                </a:solidFill>
                <a:latin typeface="ITC Franklin Gothic Std Book" panose="020B0504030503020204" pitchFamily="34" charset="0"/>
              </a:rPr>
              <a:t>are </a:t>
            </a:r>
            <a:r>
              <a:rPr lang="en-US" sz="3200" b="1" kern="0" dirty="0">
                <a:solidFill>
                  <a:srgbClr val="002060"/>
                </a:solidFill>
                <a:latin typeface="ITC Franklin Gothic Std Book" panose="020B0504030503020204" pitchFamily="34" charset="0"/>
              </a:rPr>
              <a:t>we discussing? </a:t>
            </a:r>
            <a:r>
              <a:rPr lang="en-US" sz="3200" kern="0" dirty="0">
                <a:solidFill>
                  <a:schemeClr val="tx1"/>
                </a:solidFill>
                <a:latin typeface="ITC Franklin Gothic Std Book" panose="020B0504030503020204" pitchFamily="34" charset="0"/>
              </a:rPr>
              <a:t> </a:t>
            </a:r>
          </a:p>
          <a:p>
            <a:pPr defTabSz="412750">
              <a:spcBef>
                <a:spcPts val="0"/>
              </a:spcBef>
              <a:spcAft>
                <a:spcPts val="600"/>
              </a:spcAft>
              <a:buClr>
                <a:srgbClr val="202948"/>
              </a:buClr>
              <a:buSzPct val="200000"/>
              <a:defRPr/>
            </a:pPr>
            <a:endParaRPr kumimoji="0" lang="en-US" sz="3200" i="0" u="none" strike="noStrike" kern="0" cap="none" spc="0" normalizeH="0" baseline="0" noProof="0" dirty="0">
              <a:ln>
                <a:noFill/>
              </a:ln>
              <a:solidFill>
                <a:schemeClr val="tx1"/>
              </a:solidFill>
              <a:effectLst/>
              <a:uLnTx/>
              <a:uFillTx/>
              <a:latin typeface="ITC Franklin Gothic Std Book" panose="020B0504030503020204" pitchFamily="34" charset="0"/>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R="0" algn="ctr" defTabSz="914400" rtl="0" eaLnBrk="1" fontAlgn="auto" latinLnBrk="0" hangingPunct="1">
              <a:lnSpc>
                <a:spcPct val="8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 how to use</a:t>
            </a:r>
            <a:br>
              <a:rPr lang="en-US" sz="5400" b="1">
                <a:solidFill>
                  <a:srgbClr val="002060"/>
                </a:solidFill>
                <a:latin typeface="ITC Franklin Gothic Std Book" panose="020B0504030503020204" pitchFamily="34" charset="0"/>
              </a:rPr>
            </a:br>
            <a:r>
              <a:rPr lang="en-US" sz="5400" b="1">
                <a:solidFill>
                  <a:srgbClr val="002060"/>
                </a:solidFill>
                <a:latin typeface="ITC Franklin Gothic Std Book" panose="020B0504030503020204" pitchFamily="34" charset="0"/>
              </a:rPr>
              <a:t>data to inform decisions?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
        <p:nvSpPr>
          <p:cNvPr id="2" name="Rectangle 1">
            <a:extLst>
              <a:ext uri="{FF2B5EF4-FFF2-40B4-BE49-F238E27FC236}">
                <a16:creationId xmlns:a16="http://schemas.microsoft.com/office/drawing/2014/main" id="{973BC2A4-1807-FB42-9316-DF45145688E4}"/>
              </a:ext>
            </a:extLst>
          </p:cNvPr>
          <p:cNvSpPr/>
          <p:nvPr/>
        </p:nvSpPr>
        <p:spPr>
          <a:xfrm>
            <a:off x="686368" y="3429000"/>
            <a:ext cx="10933872" cy="278709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130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56AAAC-07AD-714E-9881-07F56A43AB6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777584" y="1129005"/>
            <a:ext cx="3054249" cy="2624328"/>
          </a:xfrm>
          <a:prstGeom prst="rect">
            <a:avLst/>
          </a:prstGeom>
        </p:spPr>
      </p:pic>
      <p:pic>
        <p:nvPicPr>
          <p:cNvPr id="24" name="Picture 23">
            <a:extLst>
              <a:ext uri="{FF2B5EF4-FFF2-40B4-BE49-F238E27FC236}">
                <a16:creationId xmlns:a16="http://schemas.microsoft.com/office/drawing/2014/main" id="{0093D931-E938-6F44-8DA5-4003B42E7FB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018147" y="1129005"/>
            <a:ext cx="3054248" cy="2619845"/>
          </a:xfrm>
          <a:prstGeom prst="rect">
            <a:avLst/>
          </a:prstGeom>
          <a:ln>
            <a:solidFill>
              <a:schemeClr val="bg2">
                <a:lumMod val="90000"/>
              </a:schemeClr>
            </a:solidFill>
          </a:ln>
        </p:spPr>
      </p:pic>
      <p:sp>
        <p:nvSpPr>
          <p:cNvPr id="5" name="TextBox 4">
            <a:extLst>
              <a:ext uri="{FF2B5EF4-FFF2-40B4-BE49-F238E27FC236}">
                <a16:creationId xmlns:a16="http://schemas.microsoft.com/office/drawing/2014/main" id="{FE2DB7F5-4541-D44D-B361-D2A1BF652AFF}"/>
              </a:ext>
            </a:extLst>
          </p:cNvPr>
          <p:cNvSpPr txBox="1"/>
          <p:nvPr/>
        </p:nvSpPr>
        <p:spPr>
          <a:xfrm>
            <a:off x="294968" y="270150"/>
            <a:ext cx="11897031" cy="8504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fontAlgn="auto">
              <a:lnSpc>
                <a:spcPct val="90000"/>
              </a:lnSpc>
              <a:spcBef>
                <a:spcPct val="0"/>
              </a:spcBef>
              <a:spcAft>
                <a:spcPts val="0"/>
              </a:spcAft>
              <a:buClrTx/>
              <a:buSzTx/>
              <a:tabLst/>
            </a:pPr>
            <a:r>
              <a:rPr lang="en-US" sz="5400" b="1">
                <a:solidFill>
                  <a:srgbClr val="002060"/>
                </a:solidFill>
                <a:latin typeface="ITC Franklin Gothic Std Book" panose="020B0504030503020204" pitchFamily="34" charset="0"/>
                <a:ea typeface="+mj-ea"/>
                <a:sym typeface="Helvetica Light"/>
              </a:rPr>
              <a:t>Our data science partners</a:t>
            </a:r>
          </a:p>
        </p:txBody>
      </p:sp>
      <p:pic>
        <p:nvPicPr>
          <p:cNvPr id="13" name="Picture 12">
            <a:extLst>
              <a:ext uri="{FF2B5EF4-FFF2-40B4-BE49-F238E27FC236}">
                <a16:creationId xmlns:a16="http://schemas.microsoft.com/office/drawing/2014/main" id="{85760259-6B5E-DF4E-A0A7-BB2A2CB4B80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777584" y="4026721"/>
            <a:ext cx="3054248" cy="2596350"/>
          </a:xfrm>
          <a:prstGeom prst="rect">
            <a:avLst/>
          </a:prstGeom>
          <a:ln>
            <a:solidFill>
              <a:schemeClr val="bg2">
                <a:lumMod val="90000"/>
              </a:schemeClr>
            </a:solidFill>
          </a:ln>
        </p:spPr>
      </p:pic>
      <p:pic>
        <p:nvPicPr>
          <p:cNvPr id="15" name="Picture 14">
            <a:extLst>
              <a:ext uri="{FF2B5EF4-FFF2-40B4-BE49-F238E27FC236}">
                <a16:creationId xmlns:a16="http://schemas.microsoft.com/office/drawing/2014/main" id="{D90776D3-1780-1E42-9C60-D1BA99BCEDE5}"/>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033056" y="4009488"/>
            <a:ext cx="3054248" cy="2602957"/>
          </a:xfrm>
          <a:prstGeom prst="rect">
            <a:avLst/>
          </a:prstGeom>
          <a:ln>
            <a:solidFill>
              <a:schemeClr val="bg2">
                <a:lumMod val="90000"/>
              </a:schemeClr>
            </a:solidFill>
          </a:ln>
        </p:spPr>
      </p:pic>
      <p:sp>
        <p:nvSpPr>
          <p:cNvPr id="16" name="Rectangle 15">
            <a:extLst>
              <a:ext uri="{FF2B5EF4-FFF2-40B4-BE49-F238E27FC236}">
                <a16:creationId xmlns:a16="http://schemas.microsoft.com/office/drawing/2014/main" id="{C2331111-36ED-9C47-B0DB-65D558A33002}"/>
              </a:ext>
            </a:extLst>
          </p:cNvPr>
          <p:cNvSpPr/>
          <p:nvPr/>
        </p:nvSpPr>
        <p:spPr>
          <a:xfrm>
            <a:off x="2678632" y="5790130"/>
            <a:ext cx="3054248" cy="5373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EB47F8-3EEF-0D4A-8F64-96EC58A08FC7}"/>
              </a:ext>
            </a:extLst>
          </p:cNvPr>
          <p:cNvSpPr txBox="1"/>
          <p:nvPr/>
        </p:nvSpPr>
        <p:spPr>
          <a:xfrm>
            <a:off x="2902013" y="5844326"/>
            <a:ext cx="2587620"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400" kern="0">
                <a:solidFill>
                  <a:srgbClr val="002060"/>
                </a:solidFill>
                <a:latin typeface="ITC Franklin Gothic Std Book" panose="020B0504030503020204" pitchFamily="34" charset="77"/>
                <a:sym typeface="Helvetica Light"/>
              </a:rPr>
              <a:t>DOD: U.S. Army</a:t>
            </a:r>
          </a:p>
        </p:txBody>
      </p:sp>
      <p:sp>
        <p:nvSpPr>
          <p:cNvPr id="17" name="Rectangle 16">
            <a:extLst>
              <a:ext uri="{FF2B5EF4-FFF2-40B4-BE49-F238E27FC236}">
                <a16:creationId xmlns:a16="http://schemas.microsoft.com/office/drawing/2014/main" id="{4B1A70FC-F172-FB44-8E3E-847523F18083}"/>
              </a:ext>
            </a:extLst>
          </p:cNvPr>
          <p:cNvSpPr/>
          <p:nvPr/>
        </p:nvSpPr>
        <p:spPr>
          <a:xfrm>
            <a:off x="7033056" y="5790130"/>
            <a:ext cx="3054248" cy="5373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441B5BD-3AA1-334F-8DE4-581134A714FD}"/>
              </a:ext>
            </a:extLst>
          </p:cNvPr>
          <p:cNvSpPr txBox="1"/>
          <p:nvPr/>
        </p:nvSpPr>
        <p:spPr>
          <a:xfrm>
            <a:off x="7132008" y="5863159"/>
            <a:ext cx="2955296"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2400" kern="0">
                <a:solidFill>
                  <a:srgbClr val="002060"/>
                </a:solidFill>
                <a:latin typeface="ITC Franklin Gothic Std Book" panose="020B0504030503020204" pitchFamily="34" charset="77"/>
                <a:sym typeface="Helvetica Light"/>
              </a:rPr>
              <a:t>Local Government</a:t>
            </a:r>
          </a:p>
        </p:txBody>
      </p:sp>
      <p:sp>
        <p:nvSpPr>
          <p:cNvPr id="19" name="Rectangle 18">
            <a:extLst>
              <a:ext uri="{FF2B5EF4-FFF2-40B4-BE49-F238E27FC236}">
                <a16:creationId xmlns:a16="http://schemas.microsoft.com/office/drawing/2014/main" id="{A7845F99-A1BC-AA4F-81B5-40698549A783}"/>
              </a:ext>
            </a:extLst>
          </p:cNvPr>
          <p:cNvSpPr/>
          <p:nvPr/>
        </p:nvSpPr>
        <p:spPr>
          <a:xfrm>
            <a:off x="2693540" y="2761730"/>
            <a:ext cx="3210394" cy="5373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72DF7A-9579-E74A-95F4-DDDECFD61977}"/>
              </a:ext>
            </a:extLst>
          </p:cNvPr>
          <p:cNvSpPr txBox="1"/>
          <p:nvPr/>
        </p:nvSpPr>
        <p:spPr>
          <a:xfrm>
            <a:off x="2777583" y="2814601"/>
            <a:ext cx="2972885"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defPPr>
              <a:defRPr lang="en-US"/>
            </a:defPPr>
            <a:lvl1pPr algn="ctr" defTabSz="412750" hangingPunct="0">
              <a:defRPr sz="2800" kern="0">
                <a:solidFill>
                  <a:srgbClr val="002060"/>
                </a:solidFill>
                <a:latin typeface="ITC Franklin Gothic Std Book" panose="020B0504030503020204" pitchFamily="34" charset="77"/>
              </a:defRPr>
            </a:lvl1pPr>
          </a:lstStyle>
          <a:p>
            <a:r>
              <a:rPr lang="en-US" sz="2400">
                <a:sym typeface="Helvetica Light"/>
              </a:rPr>
              <a:t>Industry</a:t>
            </a:r>
          </a:p>
        </p:txBody>
      </p:sp>
      <p:sp>
        <p:nvSpPr>
          <p:cNvPr id="20" name="Rectangle 19">
            <a:extLst>
              <a:ext uri="{FF2B5EF4-FFF2-40B4-BE49-F238E27FC236}">
                <a16:creationId xmlns:a16="http://schemas.microsoft.com/office/drawing/2014/main" id="{756BF2FA-AA07-F644-9E5E-2DA2D5CA8F58}"/>
              </a:ext>
            </a:extLst>
          </p:cNvPr>
          <p:cNvSpPr/>
          <p:nvPr/>
        </p:nvSpPr>
        <p:spPr>
          <a:xfrm>
            <a:off x="7018148" y="2761730"/>
            <a:ext cx="3054247" cy="7419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48CB414-49FC-EF43-B5AE-70416DD13FC6}"/>
              </a:ext>
            </a:extLst>
          </p:cNvPr>
          <p:cNvSpPr txBox="1"/>
          <p:nvPr/>
        </p:nvSpPr>
        <p:spPr>
          <a:xfrm>
            <a:off x="7090249" y="2816639"/>
            <a:ext cx="2997055" cy="7437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ts val="2500"/>
              </a:lnSpc>
              <a:spcBef>
                <a:spcPts val="0"/>
              </a:spcBef>
              <a:spcAft>
                <a:spcPts val="0"/>
              </a:spcAft>
              <a:buClrTx/>
              <a:buSzTx/>
              <a:buFontTx/>
              <a:buNone/>
              <a:tabLst/>
            </a:pPr>
            <a:r>
              <a:rPr kumimoji="0" lang="en-US" sz="2400" b="0" i="0" u="none" strike="noStrike" cap="none" spc="0" normalizeH="0" baseline="0">
                <a:ln>
                  <a:noFill/>
                </a:ln>
                <a:solidFill>
                  <a:srgbClr val="002060"/>
                </a:solidFill>
                <a:effectLst/>
                <a:uFillTx/>
                <a:latin typeface="ITC Franklin Gothic Std Book" panose="020B0504030503020204" pitchFamily="34" charset="0"/>
                <a:sym typeface="Helvetica Light"/>
              </a:rPr>
              <a:t>Federal Statistical Agencies</a:t>
            </a:r>
          </a:p>
        </p:txBody>
      </p:sp>
    </p:spTree>
    <p:extLst>
      <p:ext uri="{BB962C8B-B14F-4D97-AF65-F5344CB8AC3E}">
        <p14:creationId xmlns:p14="http://schemas.microsoft.com/office/powerpoint/2010/main" val="721832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C722A-0C3D-F948-AFFC-0AD8FC32BA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67252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F7D06C-56E4-F24B-B889-24EC4E5028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92955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74320">
              <a:spcBef>
                <a:spcPts val="0"/>
              </a:spcBef>
              <a:spcAft>
                <a:spcPts val="1200"/>
              </a:spcAft>
              <a:buClr>
                <a:srgbClr val="202948"/>
              </a:buClr>
              <a:buSzPct val="150000"/>
              <a:buNone/>
              <a:defRPr/>
            </a:pPr>
            <a:r>
              <a:rPr lang="en-US" sz="3200" kern="0" dirty="0">
                <a:solidFill>
                  <a:schemeClr val="tx1"/>
                </a:solidFill>
                <a:latin typeface="ITC Franklin Gothic Std Book" panose="020B0504030503020204" pitchFamily="34" charset="0"/>
              </a:rPr>
              <a:t>What is the </a:t>
            </a:r>
            <a:r>
              <a:rPr lang="en-US" sz="3200" b="1" kern="0" dirty="0">
                <a:solidFill>
                  <a:srgbClr val="002060"/>
                </a:solidFill>
                <a:latin typeface="ITC Franklin Gothic Std Book" panose="020B0504030503020204" pitchFamily="34" charset="0"/>
              </a:rPr>
              <a:t>problem</a:t>
            </a:r>
            <a:r>
              <a:rPr lang="en-US" sz="3200" kern="0" dirty="0">
                <a:solidFill>
                  <a:schemeClr val="tx1"/>
                </a:solidFill>
                <a:latin typeface="ITC Franklin Gothic Std Book" panose="020B0504030503020204" pitchFamily="34" charset="0"/>
              </a:rPr>
              <a:t>? What are the </a:t>
            </a:r>
            <a:r>
              <a:rPr lang="en-US" sz="3200" b="1" kern="0" dirty="0">
                <a:solidFill>
                  <a:srgbClr val="002060"/>
                </a:solidFill>
                <a:latin typeface="ITC Franklin Gothic Std Book" panose="020B0504030503020204" pitchFamily="34" charset="0"/>
              </a:rPr>
              <a:t>questions</a:t>
            </a:r>
            <a:r>
              <a:rPr lang="en-US" sz="3200" kern="0" dirty="0">
                <a:solidFill>
                  <a:schemeClr val="tx1"/>
                </a:solidFill>
                <a:latin typeface="ITC Franklin Gothic Std Book" panose="020B0504030503020204" pitchFamily="34" charset="0"/>
              </a:rPr>
              <a:t>?</a:t>
            </a:r>
          </a:p>
          <a:p>
            <a:pPr marL="0" indent="0" defTabSz="274320">
              <a:spcBef>
                <a:spcPts val="0"/>
              </a:spcBef>
              <a:spcAft>
                <a:spcPts val="1200"/>
              </a:spcAft>
              <a:buClr>
                <a:srgbClr val="202948"/>
              </a:buClr>
              <a:buSzPct val="150000"/>
              <a:buNone/>
              <a:defRPr/>
            </a:pPr>
            <a:r>
              <a:rPr lang="en-US" sz="3200" kern="0" dirty="0">
                <a:solidFill>
                  <a:schemeClr val="tx1"/>
                </a:solidFill>
                <a:latin typeface="ITC Franklin Gothic Std Book" panose="020B0504030503020204" pitchFamily="34" charset="0"/>
              </a:rPr>
              <a:t>What </a:t>
            </a:r>
            <a:r>
              <a:rPr lang="en-US" sz="3200" b="1" kern="0" dirty="0">
                <a:solidFill>
                  <a:srgbClr val="002060"/>
                </a:solidFill>
                <a:latin typeface="ITC Franklin Gothic Std Book" panose="020B0504030503020204" pitchFamily="34" charset="0"/>
              </a:rPr>
              <a:t>type(s) of decision </a:t>
            </a:r>
            <a:r>
              <a:rPr lang="en-US" sz="3200" kern="0" dirty="0">
                <a:solidFill>
                  <a:schemeClr val="tx1"/>
                </a:solidFill>
                <a:latin typeface="ITC Franklin Gothic Std Book" panose="020B0504030503020204" pitchFamily="34" charset="0"/>
              </a:rPr>
              <a:t>needs to be made? </a:t>
            </a:r>
            <a:r>
              <a:rPr lang="en-US" sz="3200" i="1" kern="0" dirty="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dirty="0">
                <a:solidFill>
                  <a:schemeClr val="tx1"/>
                </a:solidFill>
                <a:latin typeface="ITC Franklin Gothic Std Book" panose="020B0504030503020204" pitchFamily="34" charset="0"/>
              </a:rPr>
              <a:t>What </a:t>
            </a:r>
            <a:r>
              <a:rPr lang="en-US" sz="3200" b="1" kern="0" dirty="0">
                <a:solidFill>
                  <a:srgbClr val="002060"/>
                </a:solidFill>
                <a:latin typeface="ITC Franklin Gothic Std Book" panose="020B0504030503020204" pitchFamily="34" charset="0"/>
              </a:rPr>
              <a:t>data are available</a:t>
            </a:r>
            <a:r>
              <a:rPr lang="en-US" sz="3200" kern="0" dirty="0">
                <a:solidFill>
                  <a:schemeClr val="tx1"/>
                </a:solidFill>
                <a:latin typeface="ITC Franklin Gothic Std Book" panose="020B0504030503020204" pitchFamily="34" charset="0"/>
              </a:rPr>
              <a:t>? Why should I </a:t>
            </a:r>
            <a:r>
              <a:rPr lang="en-US" sz="3200" b="1" kern="0" dirty="0">
                <a:solidFill>
                  <a:srgbClr val="002060"/>
                </a:solidFill>
                <a:latin typeface="ITC Franklin Gothic Std Book" panose="020B0504030503020204" pitchFamily="34" charset="0"/>
              </a:rPr>
              <a:t>trust the data</a:t>
            </a:r>
            <a:r>
              <a:rPr lang="en-US" sz="3200" kern="0" dirty="0">
                <a:solidFill>
                  <a:schemeClr val="tx1"/>
                </a:solidFill>
                <a:latin typeface="ITC Franklin Gothic Std Book" panose="020B0504030503020204" pitchFamily="34" charset="0"/>
              </a:rPr>
              <a:t>? </a:t>
            </a:r>
            <a:r>
              <a:rPr lang="en-US" sz="3200" i="1" kern="0" dirty="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dirty="0">
                <a:solidFill>
                  <a:schemeClr val="tx1"/>
                </a:solidFill>
                <a:latin typeface="ITC Franklin Gothic Std Book" panose="020B0504030503020204" pitchFamily="34" charset="0"/>
              </a:rPr>
              <a:t>What </a:t>
            </a:r>
            <a:r>
              <a:rPr lang="en-US" sz="3200" b="1" kern="0" dirty="0">
                <a:solidFill>
                  <a:srgbClr val="002060"/>
                </a:solidFill>
                <a:latin typeface="ITC Franklin Gothic Std Book" panose="020B0504030503020204" pitchFamily="34" charset="0"/>
              </a:rPr>
              <a:t>type of analyses </a:t>
            </a:r>
            <a:r>
              <a:rPr lang="en-US" sz="3200" kern="0" dirty="0">
                <a:solidFill>
                  <a:schemeClr val="tx1"/>
                </a:solidFill>
                <a:latin typeface="ITC Franklin Gothic Std Book" panose="020B0504030503020204" pitchFamily="34" charset="0"/>
              </a:rPr>
              <a:t>are needed to inform the decision? </a:t>
            </a:r>
            <a:r>
              <a:rPr lang="en-US" sz="3200" i="1" kern="0" dirty="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dirty="0">
                <a:solidFill>
                  <a:schemeClr val="tx1"/>
                </a:solidFill>
                <a:latin typeface="ITC Franklin Gothic Std Book" panose="020B0504030503020204" pitchFamily="34" charset="0"/>
              </a:rPr>
              <a:t>What are the </a:t>
            </a:r>
            <a:r>
              <a:rPr lang="en-US" sz="3200" b="1" kern="0" dirty="0">
                <a:solidFill>
                  <a:srgbClr val="002060"/>
                </a:solidFill>
                <a:latin typeface="ITC Franklin Gothic Std Book" panose="020B0504030503020204" pitchFamily="34" charset="0"/>
              </a:rPr>
              <a:t>ethical considerations</a:t>
            </a:r>
            <a:r>
              <a:rPr lang="en-US" sz="3200" kern="0" dirty="0">
                <a:solidFill>
                  <a:schemeClr val="tx1"/>
                </a:solidFill>
                <a:latin typeface="ITC Franklin Gothic Std Book" panose="020B0504030503020204" pitchFamily="34" charset="0"/>
              </a:rPr>
              <a:t>? </a:t>
            </a:r>
            <a:endParaRPr lang="en-US" sz="3200" i="1" kern="0" dirty="0">
              <a:solidFill>
                <a:schemeClr val="tx1"/>
              </a:solidFill>
              <a:latin typeface="ITC Franklin Gothic Std Book" panose="020B0504030503020204" pitchFamily="34" charset="0"/>
            </a:endParaRPr>
          </a:p>
          <a:p>
            <a:pPr marL="0" indent="0" defTabSz="412750">
              <a:spcBef>
                <a:spcPts val="0"/>
              </a:spcBef>
              <a:spcAft>
                <a:spcPts val="600"/>
              </a:spcAft>
              <a:buClr>
                <a:srgbClr val="202948"/>
              </a:buClr>
              <a:buSzPct val="150000"/>
              <a:buNone/>
              <a:defRPr/>
            </a:pPr>
            <a:r>
              <a:rPr lang="en-US" sz="3200" kern="0" dirty="0">
                <a:solidFill>
                  <a:schemeClr val="tx1"/>
                </a:solidFill>
                <a:latin typeface="ITC Franklin Gothic Std Book" panose="020B0504030503020204" pitchFamily="34" charset="0"/>
              </a:rPr>
              <a:t>What part of the </a:t>
            </a:r>
            <a:r>
              <a:rPr lang="en-US" sz="3200" b="1" kern="0" dirty="0">
                <a:solidFill>
                  <a:srgbClr val="002060"/>
                </a:solidFill>
                <a:latin typeface="ITC Franklin Gothic Std Book" panose="020B0504030503020204" pitchFamily="34" charset="0"/>
              </a:rPr>
              <a:t>data science process </a:t>
            </a:r>
            <a:r>
              <a:rPr lang="en-US" sz="3200" kern="0" dirty="0">
                <a:solidFill>
                  <a:schemeClr val="tx1"/>
                </a:solidFill>
                <a:latin typeface="ITC Franklin Gothic Std Book" panose="020B0504030503020204" pitchFamily="34" charset="0"/>
              </a:rPr>
              <a:t>are </a:t>
            </a:r>
            <a:r>
              <a:rPr lang="en-US" sz="3200" b="1" kern="0" dirty="0">
                <a:solidFill>
                  <a:srgbClr val="002060"/>
                </a:solidFill>
                <a:latin typeface="ITC Franklin Gothic Std Book" panose="020B0504030503020204" pitchFamily="34" charset="0"/>
              </a:rPr>
              <a:t>we discussing? </a:t>
            </a:r>
            <a:r>
              <a:rPr lang="en-US" sz="3200" kern="0" dirty="0">
                <a:solidFill>
                  <a:schemeClr val="tx1"/>
                </a:solidFill>
                <a:latin typeface="ITC Franklin Gothic Std Book" panose="020B0504030503020204" pitchFamily="34" charset="0"/>
              </a:rPr>
              <a:t> </a:t>
            </a:r>
          </a:p>
          <a:p>
            <a:pPr defTabSz="412750">
              <a:spcBef>
                <a:spcPts val="0"/>
              </a:spcBef>
              <a:spcAft>
                <a:spcPts val="600"/>
              </a:spcAft>
              <a:buClr>
                <a:srgbClr val="202948"/>
              </a:buClr>
              <a:buSzPct val="200000"/>
              <a:defRPr/>
            </a:pPr>
            <a:endParaRPr kumimoji="0" lang="en-US" sz="3200" i="0" u="none" strike="noStrike" kern="0" cap="none" spc="0" normalizeH="0" baseline="0" noProof="0" dirty="0">
              <a:ln>
                <a:noFill/>
              </a:ln>
              <a:solidFill>
                <a:schemeClr val="tx1"/>
              </a:solidFill>
              <a:effectLst/>
              <a:uLnTx/>
              <a:uFillTx/>
              <a:latin typeface="ITC Franklin Gothic Std Book" panose="020B0504030503020204" pitchFamily="34" charset="0"/>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R="0" algn="ctr" defTabSz="914400" rtl="0" eaLnBrk="1" fontAlgn="auto" latinLnBrk="0" hangingPunct="1">
              <a:lnSpc>
                <a:spcPct val="8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 how to use</a:t>
            </a:r>
            <a:br>
              <a:rPr lang="en-US" sz="5400" b="1">
                <a:solidFill>
                  <a:srgbClr val="002060"/>
                </a:solidFill>
                <a:latin typeface="ITC Franklin Gothic Std Book" panose="020B0504030503020204" pitchFamily="34" charset="0"/>
              </a:rPr>
            </a:br>
            <a:r>
              <a:rPr lang="en-US" sz="5400" b="1">
                <a:solidFill>
                  <a:srgbClr val="002060"/>
                </a:solidFill>
                <a:latin typeface="ITC Franklin Gothic Std Book" panose="020B0504030503020204" pitchFamily="34" charset="0"/>
              </a:rPr>
              <a:t>data to inform decisions?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
        <p:nvSpPr>
          <p:cNvPr id="2" name="Rectangle 1">
            <a:extLst>
              <a:ext uri="{FF2B5EF4-FFF2-40B4-BE49-F238E27FC236}">
                <a16:creationId xmlns:a16="http://schemas.microsoft.com/office/drawing/2014/main" id="{973BC2A4-1807-FB42-9316-DF45145688E4}"/>
              </a:ext>
            </a:extLst>
          </p:cNvPr>
          <p:cNvSpPr/>
          <p:nvPr/>
        </p:nvSpPr>
        <p:spPr>
          <a:xfrm>
            <a:off x="794084" y="4327300"/>
            <a:ext cx="10933872" cy="2181783"/>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051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08B252-1232-BC4D-92C7-11B1B637AF9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5635" y="0"/>
            <a:ext cx="11520730" cy="6858000"/>
          </a:xfrm>
          <a:prstGeom prst="rect">
            <a:avLst/>
          </a:prstGeom>
        </p:spPr>
      </p:pic>
    </p:spTree>
    <p:extLst>
      <p:ext uri="{BB962C8B-B14F-4D97-AF65-F5344CB8AC3E}">
        <p14:creationId xmlns:p14="http://schemas.microsoft.com/office/powerpoint/2010/main" val="500550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B89DAD-EF17-144A-9875-C912FF8E6B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6217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A1A37-FE08-4C4B-91E3-488A02ACBC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0014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69864-EFD2-8641-97FC-E5B53F4000E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087205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is the </a:t>
            </a:r>
            <a:r>
              <a:rPr lang="en-US" sz="3200" b="1" kern="0">
                <a:solidFill>
                  <a:srgbClr val="002060"/>
                </a:solidFill>
                <a:latin typeface="ITC Franklin Gothic Std Book" panose="020B0504030503020204" pitchFamily="34" charset="0"/>
              </a:rPr>
              <a:t>problem</a:t>
            </a:r>
            <a:r>
              <a:rPr lang="en-US" sz="3200" kern="0">
                <a:solidFill>
                  <a:schemeClr val="tx1"/>
                </a:solidFill>
                <a:latin typeface="ITC Franklin Gothic Std Book" panose="020B0504030503020204" pitchFamily="34" charset="0"/>
              </a:rPr>
              <a:t>? What are the </a:t>
            </a:r>
            <a:r>
              <a:rPr lang="en-US" sz="3200" b="1" kern="0">
                <a:solidFill>
                  <a:srgbClr val="002060"/>
                </a:solidFill>
                <a:latin typeface="ITC Franklin Gothic Std Book" panose="020B0504030503020204" pitchFamily="34" charset="0"/>
              </a:rPr>
              <a:t>questions</a:t>
            </a:r>
            <a:r>
              <a:rPr lang="en-US" sz="3200" kern="0">
                <a:solidFill>
                  <a:schemeClr val="tx1"/>
                </a:solidFill>
                <a:latin typeface="ITC Franklin Gothic Std Book" panose="020B0504030503020204" pitchFamily="34" charset="0"/>
              </a:rPr>
              <a:t>?</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type(s) of decision </a:t>
            </a:r>
            <a:r>
              <a:rPr lang="en-US" sz="3200" kern="0">
                <a:solidFill>
                  <a:schemeClr val="tx1"/>
                </a:solidFill>
                <a:latin typeface="ITC Franklin Gothic Std Book" panose="020B0504030503020204" pitchFamily="34" charset="0"/>
              </a:rPr>
              <a:t>needs to be made?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data are available</a:t>
            </a:r>
            <a:r>
              <a:rPr lang="en-US" sz="3200" kern="0">
                <a:solidFill>
                  <a:schemeClr val="tx1"/>
                </a:solidFill>
                <a:latin typeface="ITC Franklin Gothic Std Book" panose="020B0504030503020204" pitchFamily="34" charset="0"/>
              </a:rPr>
              <a:t>? Why should I </a:t>
            </a:r>
            <a:r>
              <a:rPr lang="en-US" sz="3200" b="1" kern="0">
                <a:solidFill>
                  <a:srgbClr val="002060"/>
                </a:solidFill>
                <a:latin typeface="ITC Franklin Gothic Std Book" panose="020B0504030503020204" pitchFamily="34" charset="0"/>
              </a:rPr>
              <a:t>trust the data</a:t>
            </a:r>
            <a:r>
              <a:rPr lang="en-US" sz="3200" kern="0">
                <a:solidFill>
                  <a:schemeClr val="tx1"/>
                </a:solidFill>
                <a:latin typeface="ITC Franklin Gothic Std Book" panose="020B0504030503020204" pitchFamily="34" charset="0"/>
              </a:rPr>
              <a:t>?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 of analyses </a:t>
            </a:r>
            <a:r>
              <a:rPr lang="en-US" sz="3200" kern="0">
                <a:solidFill>
                  <a:schemeClr val="tx1"/>
                </a:solidFill>
                <a:latin typeface="ITC Franklin Gothic Std Book" panose="020B0504030503020204" pitchFamily="34" charset="0"/>
              </a:rPr>
              <a:t>are needed to inform the decision?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are the </a:t>
            </a:r>
            <a:r>
              <a:rPr lang="en-US" sz="3200" b="1" kern="0">
                <a:solidFill>
                  <a:srgbClr val="002060"/>
                </a:solidFill>
                <a:latin typeface="ITC Franklin Gothic Std Book" panose="020B0504030503020204" pitchFamily="34" charset="0"/>
              </a:rPr>
              <a:t>ethical considerations</a:t>
            </a:r>
            <a:r>
              <a:rPr lang="en-US" sz="3200" kern="0">
                <a:solidFill>
                  <a:schemeClr val="tx1"/>
                </a:solidFill>
                <a:latin typeface="ITC Franklin Gothic Std Book" panose="020B0504030503020204" pitchFamily="34" charset="0"/>
              </a:rPr>
              <a:t>? </a:t>
            </a:r>
            <a:endParaRPr lang="en-US" sz="3200" i="1" kern="0">
              <a:solidFill>
                <a:schemeClr val="tx1"/>
              </a:solidFill>
              <a:latin typeface="ITC Franklin Gothic Std Book" panose="020B0504030503020204" pitchFamily="34" charset="0"/>
            </a:endParaRPr>
          </a:p>
          <a:p>
            <a:pPr marL="0" indent="0" defTabSz="412750">
              <a:spcBef>
                <a:spcPts val="0"/>
              </a:spcBef>
              <a:spcAft>
                <a:spcPts val="600"/>
              </a:spcAft>
              <a:buClr>
                <a:srgbClr val="202948"/>
              </a:buClr>
              <a:buSzPct val="150000"/>
              <a:buNone/>
              <a:defRPr/>
            </a:pPr>
            <a:r>
              <a:rPr lang="en-US" sz="3200" kern="0">
                <a:solidFill>
                  <a:schemeClr val="tx1"/>
                </a:solidFill>
                <a:latin typeface="ITC Franklin Gothic Std Book" panose="020B0504030503020204" pitchFamily="34" charset="0"/>
              </a:rPr>
              <a:t>What part of the </a:t>
            </a:r>
            <a:r>
              <a:rPr lang="en-US" sz="3200" b="1" kern="0">
                <a:solidFill>
                  <a:srgbClr val="002060"/>
                </a:solidFill>
                <a:latin typeface="ITC Franklin Gothic Std Book" panose="020B0504030503020204" pitchFamily="34" charset="0"/>
              </a:rPr>
              <a:t>data science process </a:t>
            </a:r>
            <a:r>
              <a:rPr lang="en-US" sz="3200" kern="0">
                <a:solidFill>
                  <a:schemeClr val="tx1"/>
                </a:solidFill>
                <a:latin typeface="ITC Franklin Gothic Std Book" panose="020B0504030503020204" pitchFamily="34" charset="0"/>
              </a:rPr>
              <a:t>are </a:t>
            </a:r>
            <a:r>
              <a:rPr lang="en-US" sz="3200" b="1" kern="0">
                <a:solidFill>
                  <a:srgbClr val="002060"/>
                </a:solidFill>
                <a:latin typeface="ITC Franklin Gothic Std Book" panose="020B0504030503020204" pitchFamily="34" charset="0"/>
              </a:rPr>
              <a:t>we discussing? </a:t>
            </a:r>
            <a:r>
              <a:rPr lang="en-US" sz="3200" kern="0">
                <a:solidFill>
                  <a:schemeClr val="tx1"/>
                </a:solidFill>
                <a:latin typeface="ITC Franklin Gothic Std Book" panose="020B0504030503020204" pitchFamily="34" charset="0"/>
              </a:rPr>
              <a:t> </a:t>
            </a:r>
          </a:p>
          <a:p>
            <a:pPr defTabSz="412750">
              <a:spcBef>
                <a:spcPts val="0"/>
              </a:spcBef>
              <a:spcAft>
                <a:spcPts val="600"/>
              </a:spcAft>
              <a:buClr>
                <a:srgbClr val="202948"/>
              </a:buClr>
              <a:buSzPct val="200000"/>
              <a:defRPr/>
            </a:pPr>
            <a:endParaRPr kumimoji="0" lang="en-US" sz="3200" i="0" u="none" strike="noStrike" kern="0" cap="none" spc="0" normalizeH="0" baseline="0" noProof="0">
              <a:ln>
                <a:noFill/>
              </a:ln>
              <a:solidFill>
                <a:schemeClr val="tx1"/>
              </a:solidFill>
              <a:effectLst/>
              <a:uLnTx/>
              <a:uFillTx/>
              <a:latin typeface="ITC Franklin Gothic Std Book" panose="020B0504030503020204" pitchFamily="34" charset="0"/>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R="0" algn="ctr" defTabSz="914400" rtl="0" eaLnBrk="1" fontAlgn="auto" latinLnBrk="0" hangingPunct="1">
              <a:lnSpc>
                <a:spcPct val="8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 how to use</a:t>
            </a:r>
            <a:br>
              <a:rPr lang="en-US" sz="5400" b="1">
                <a:solidFill>
                  <a:srgbClr val="002060"/>
                </a:solidFill>
                <a:latin typeface="ITC Franklin Gothic Std Book" panose="020B0504030503020204" pitchFamily="34" charset="0"/>
              </a:rPr>
            </a:br>
            <a:r>
              <a:rPr lang="en-US" sz="5400" b="1">
                <a:solidFill>
                  <a:srgbClr val="002060"/>
                </a:solidFill>
                <a:latin typeface="ITC Franklin Gothic Std Book" panose="020B0504030503020204" pitchFamily="34" charset="0"/>
              </a:rPr>
              <a:t>data to inform decisions?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
        <p:nvSpPr>
          <p:cNvPr id="2" name="Rectangle 1">
            <a:extLst>
              <a:ext uri="{FF2B5EF4-FFF2-40B4-BE49-F238E27FC236}">
                <a16:creationId xmlns:a16="http://schemas.microsoft.com/office/drawing/2014/main" id="{973BC2A4-1807-FB42-9316-DF45145688E4}"/>
              </a:ext>
            </a:extLst>
          </p:cNvPr>
          <p:cNvSpPr/>
          <p:nvPr/>
        </p:nvSpPr>
        <p:spPr>
          <a:xfrm>
            <a:off x="794084" y="5009882"/>
            <a:ext cx="10933872" cy="149920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184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25C0A0-21FF-2348-BC88-DE8948C7C9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6637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18F1BC-BADD-354C-8D3E-05D9DAC741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6410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90B8-1134-4045-BFC6-752011CC561C}"/>
              </a:ext>
            </a:extLst>
          </p:cNvPr>
          <p:cNvSpPr>
            <a:spLocks noGrp="1"/>
          </p:cNvSpPr>
          <p:nvPr>
            <p:ph type="title" idx="4294967295"/>
          </p:nvPr>
        </p:nvSpPr>
        <p:spPr>
          <a:xfrm>
            <a:off x="0" y="571500"/>
            <a:ext cx="10515600" cy="1325563"/>
          </a:xfrm>
        </p:spPr>
        <p:txBody>
          <a:bodyPr>
            <a:noAutofit/>
          </a:bodyPr>
          <a:lstStyle/>
          <a:p>
            <a:pPr algn="ctr"/>
            <a:r>
              <a:rPr lang="en-US"/>
              <a:t> </a:t>
            </a:r>
          </a:p>
        </p:txBody>
      </p:sp>
      <p:sp>
        <p:nvSpPr>
          <p:cNvPr id="7" name="PRESENTATION TITLE HERE">
            <a:extLst>
              <a:ext uri="{FF2B5EF4-FFF2-40B4-BE49-F238E27FC236}">
                <a16:creationId xmlns:a16="http://schemas.microsoft.com/office/drawing/2014/main" id="{FC5EA8EF-AA28-3449-9DC9-C03D58E8AB8B}"/>
              </a:ext>
            </a:extLst>
          </p:cNvPr>
          <p:cNvSpPr txBox="1">
            <a:spLocks/>
          </p:cNvSpPr>
          <p:nvPr/>
        </p:nvSpPr>
        <p:spPr>
          <a:xfrm>
            <a:off x="3667626" y="1104289"/>
            <a:ext cx="4856748" cy="1938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anchor="t">
            <a:spAutoFit/>
          </a:bodyPr>
          <a:lstStyle>
            <a:lvl1pPr marL="0" marR="0" indent="0" algn="ctr" defTabSz="914400"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ITC Franklin Gothic Std Bk Cd"/>
                <a:ea typeface="ITC Franklin Gothic Std Bk Cd"/>
                <a:cs typeface="ITC Franklin Gothic Std Bk Cd"/>
                <a:sym typeface="ITC Franklin Gothic Std Demi Co"/>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marR="0" lvl="0" indent="0" algn="ctr" defTabSz="412750" rtl="0" eaLnBrk="1" fontAlgn="auto" latinLnBrk="0" hangingPunct="1">
              <a:lnSpc>
                <a:spcPct val="100000"/>
              </a:lnSpc>
              <a:spcBef>
                <a:spcPts val="0"/>
              </a:spcBef>
              <a:spcAft>
                <a:spcPts val="0"/>
              </a:spcAft>
              <a:buClrTx/>
              <a:buSzTx/>
              <a:buFontTx/>
              <a:buNone/>
              <a:tabLst/>
              <a:defRPr sz="8800"/>
            </a:pPr>
            <a:r>
              <a:rPr kumimoji="0" lang="en-US" sz="6000" b="0" i="0" u="none" strike="noStrike" kern="0" cap="none" spc="0" normalizeH="0" baseline="0" noProof="0">
                <a:ln>
                  <a:noFill/>
                </a:ln>
                <a:solidFill>
                  <a:srgbClr val="002060"/>
                </a:solidFill>
                <a:effectLst/>
                <a:uLnTx/>
                <a:uFillTx/>
                <a:latin typeface="ITC Franklin Gothic Std Bk Cd"/>
                <a:sym typeface="Helvetica Light"/>
              </a:rPr>
              <a:t>Data science is a team sport</a:t>
            </a:r>
          </a:p>
        </p:txBody>
      </p:sp>
      <p:pic>
        <p:nvPicPr>
          <p:cNvPr id="6" name="Picture 5">
            <a:extLst>
              <a:ext uri="{FF2B5EF4-FFF2-40B4-BE49-F238E27FC236}">
                <a16:creationId xmlns:a16="http://schemas.microsoft.com/office/drawing/2014/main" id="{CD9D83FD-D7AE-0442-A691-754C5B10F69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55598" y="3964546"/>
            <a:ext cx="10121900" cy="2321954"/>
          </a:xfrm>
          <a:prstGeom prst="rect">
            <a:avLst/>
          </a:prstGeom>
        </p:spPr>
      </p:pic>
    </p:spTree>
    <p:extLst>
      <p:ext uri="{BB962C8B-B14F-4D97-AF65-F5344CB8AC3E}">
        <p14:creationId xmlns:p14="http://schemas.microsoft.com/office/powerpoint/2010/main" val="575604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is the </a:t>
            </a:r>
            <a:r>
              <a:rPr lang="en-US" sz="3200" b="1" kern="0">
                <a:solidFill>
                  <a:srgbClr val="002060"/>
                </a:solidFill>
                <a:latin typeface="ITC Franklin Gothic Std Book" panose="020B0504030503020204" pitchFamily="34" charset="0"/>
              </a:rPr>
              <a:t>problem</a:t>
            </a:r>
            <a:r>
              <a:rPr lang="en-US" sz="3200" kern="0">
                <a:solidFill>
                  <a:schemeClr val="tx1"/>
                </a:solidFill>
                <a:latin typeface="ITC Franklin Gothic Std Book" panose="020B0504030503020204" pitchFamily="34" charset="0"/>
              </a:rPr>
              <a:t>? What are the </a:t>
            </a:r>
            <a:r>
              <a:rPr lang="en-US" sz="3200" b="1" kern="0">
                <a:solidFill>
                  <a:srgbClr val="002060"/>
                </a:solidFill>
                <a:latin typeface="ITC Franklin Gothic Std Book" panose="020B0504030503020204" pitchFamily="34" charset="0"/>
              </a:rPr>
              <a:t>questions</a:t>
            </a:r>
            <a:r>
              <a:rPr lang="en-US" sz="3200" kern="0">
                <a:solidFill>
                  <a:schemeClr val="tx1"/>
                </a:solidFill>
                <a:latin typeface="ITC Franklin Gothic Std Book" panose="020B0504030503020204" pitchFamily="34" charset="0"/>
              </a:rPr>
              <a:t>?</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type(s) of decision </a:t>
            </a:r>
            <a:r>
              <a:rPr lang="en-US" sz="3200" kern="0">
                <a:solidFill>
                  <a:schemeClr val="tx1"/>
                </a:solidFill>
                <a:latin typeface="ITC Franklin Gothic Std Book" panose="020B0504030503020204" pitchFamily="34" charset="0"/>
              </a:rPr>
              <a:t>needs to be made?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data are available</a:t>
            </a:r>
            <a:r>
              <a:rPr lang="en-US" sz="3200" kern="0">
                <a:solidFill>
                  <a:schemeClr val="tx1"/>
                </a:solidFill>
                <a:latin typeface="ITC Franklin Gothic Std Book" panose="020B0504030503020204" pitchFamily="34" charset="0"/>
              </a:rPr>
              <a:t>? Why should I </a:t>
            </a:r>
            <a:r>
              <a:rPr lang="en-US" sz="3200" b="1" kern="0">
                <a:solidFill>
                  <a:srgbClr val="002060"/>
                </a:solidFill>
                <a:latin typeface="ITC Franklin Gothic Std Book" panose="020B0504030503020204" pitchFamily="34" charset="0"/>
              </a:rPr>
              <a:t>trust the data</a:t>
            </a:r>
            <a:r>
              <a:rPr lang="en-US" sz="3200" kern="0">
                <a:solidFill>
                  <a:schemeClr val="tx1"/>
                </a:solidFill>
                <a:latin typeface="ITC Franklin Gothic Std Book" panose="020B0504030503020204" pitchFamily="34" charset="0"/>
              </a:rPr>
              <a:t>?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t>
            </a:r>
            <a:r>
              <a:rPr lang="en-US" sz="3200" b="1" kern="0">
                <a:solidFill>
                  <a:srgbClr val="002060"/>
                </a:solidFill>
                <a:latin typeface="ITC Franklin Gothic Std Book" panose="020B0504030503020204" pitchFamily="34" charset="0"/>
              </a:rPr>
              <a:t>type of analyses </a:t>
            </a:r>
            <a:r>
              <a:rPr lang="en-US" sz="3200" kern="0">
                <a:solidFill>
                  <a:schemeClr val="tx1"/>
                </a:solidFill>
                <a:latin typeface="ITC Franklin Gothic Std Book" panose="020B0504030503020204" pitchFamily="34" charset="0"/>
              </a:rPr>
              <a:t>are needed to inform the decision? </a:t>
            </a:r>
            <a:r>
              <a:rPr lang="en-US" sz="3200" i="1" kern="0">
                <a:solidFill>
                  <a:schemeClr val="tx1"/>
                </a:solidFill>
                <a:latin typeface="ITC Franklin Gothic Std Book" panose="020B0504030503020204" pitchFamily="34" charset="0"/>
              </a:rPr>
              <a:t> </a:t>
            </a:r>
          </a:p>
          <a:p>
            <a:pPr marL="0" indent="0" defTabSz="274320">
              <a:spcBef>
                <a:spcPts val="0"/>
              </a:spcBef>
              <a:spcAft>
                <a:spcPts val="1200"/>
              </a:spcAft>
              <a:buClr>
                <a:srgbClr val="202948"/>
              </a:buClr>
              <a:buSzPct val="150000"/>
              <a:buNone/>
              <a:defRPr/>
            </a:pPr>
            <a:r>
              <a:rPr lang="en-US" sz="3200" kern="0">
                <a:solidFill>
                  <a:schemeClr val="tx1"/>
                </a:solidFill>
                <a:latin typeface="ITC Franklin Gothic Std Book" panose="020B0504030503020204" pitchFamily="34" charset="0"/>
              </a:rPr>
              <a:t>What are the </a:t>
            </a:r>
            <a:r>
              <a:rPr lang="en-US" sz="3200" b="1" kern="0">
                <a:solidFill>
                  <a:srgbClr val="002060"/>
                </a:solidFill>
                <a:latin typeface="ITC Franklin Gothic Std Book" panose="020B0504030503020204" pitchFamily="34" charset="0"/>
              </a:rPr>
              <a:t>ethical considerations</a:t>
            </a:r>
            <a:r>
              <a:rPr lang="en-US" sz="3200" kern="0">
                <a:solidFill>
                  <a:schemeClr val="tx1"/>
                </a:solidFill>
                <a:latin typeface="ITC Franklin Gothic Std Book" panose="020B0504030503020204" pitchFamily="34" charset="0"/>
              </a:rPr>
              <a:t>? </a:t>
            </a:r>
            <a:endParaRPr lang="en-US" sz="3200" i="1" kern="0">
              <a:solidFill>
                <a:schemeClr val="tx1"/>
              </a:solidFill>
              <a:latin typeface="ITC Franklin Gothic Std Book" panose="020B0504030503020204" pitchFamily="34" charset="0"/>
            </a:endParaRPr>
          </a:p>
          <a:p>
            <a:pPr marL="0" indent="0" defTabSz="412750">
              <a:spcBef>
                <a:spcPts val="0"/>
              </a:spcBef>
              <a:spcAft>
                <a:spcPts val="600"/>
              </a:spcAft>
              <a:buClr>
                <a:srgbClr val="202948"/>
              </a:buClr>
              <a:buSzPct val="150000"/>
              <a:buNone/>
              <a:defRPr/>
            </a:pPr>
            <a:r>
              <a:rPr lang="en-US" sz="3200" kern="0">
                <a:solidFill>
                  <a:schemeClr val="tx1"/>
                </a:solidFill>
                <a:latin typeface="ITC Franklin Gothic Std Book" panose="020B0504030503020204" pitchFamily="34" charset="0"/>
              </a:rPr>
              <a:t>What part of the </a:t>
            </a:r>
            <a:r>
              <a:rPr lang="en-US" sz="3200" b="1" kern="0">
                <a:solidFill>
                  <a:srgbClr val="002060"/>
                </a:solidFill>
                <a:latin typeface="ITC Franklin Gothic Std Book" panose="020B0504030503020204" pitchFamily="34" charset="0"/>
              </a:rPr>
              <a:t>data science process </a:t>
            </a:r>
            <a:r>
              <a:rPr lang="en-US" sz="3200" kern="0">
                <a:solidFill>
                  <a:schemeClr val="tx1"/>
                </a:solidFill>
                <a:latin typeface="ITC Franklin Gothic Std Book" panose="020B0504030503020204" pitchFamily="34" charset="0"/>
              </a:rPr>
              <a:t>are </a:t>
            </a:r>
            <a:r>
              <a:rPr lang="en-US" sz="3200" b="1" kern="0">
                <a:solidFill>
                  <a:srgbClr val="002060"/>
                </a:solidFill>
                <a:latin typeface="ITC Franklin Gothic Std Book" panose="020B0504030503020204" pitchFamily="34" charset="0"/>
              </a:rPr>
              <a:t>we discussing? </a:t>
            </a:r>
            <a:r>
              <a:rPr lang="en-US" sz="3200" kern="0">
                <a:solidFill>
                  <a:schemeClr val="tx1"/>
                </a:solidFill>
                <a:latin typeface="ITC Franklin Gothic Std Book" panose="020B0504030503020204" pitchFamily="34" charset="0"/>
              </a:rPr>
              <a:t> </a:t>
            </a:r>
          </a:p>
          <a:p>
            <a:pPr defTabSz="412750">
              <a:spcBef>
                <a:spcPts val="0"/>
              </a:spcBef>
              <a:spcAft>
                <a:spcPts val="600"/>
              </a:spcAft>
              <a:buClr>
                <a:srgbClr val="202948"/>
              </a:buClr>
              <a:buSzPct val="200000"/>
              <a:defRPr/>
            </a:pPr>
            <a:endParaRPr kumimoji="0" lang="en-US" sz="3200" i="0" u="none" strike="noStrike" kern="0" cap="none" spc="0" normalizeH="0" baseline="0" noProof="0">
              <a:ln>
                <a:noFill/>
              </a:ln>
              <a:solidFill>
                <a:schemeClr val="tx1"/>
              </a:solidFill>
              <a:effectLst/>
              <a:uLnTx/>
              <a:uFillTx/>
              <a:latin typeface="ITC Franklin Gothic Std Book" panose="020B0504030503020204" pitchFamily="34" charset="0"/>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R="0" algn="ctr" defTabSz="914400" rtl="0" eaLnBrk="1" fontAlgn="auto" latinLnBrk="0" hangingPunct="1">
              <a:lnSpc>
                <a:spcPct val="8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 how to use</a:t>
            </a:r>
            <a:br>
              <a:rPr lang="en-US" sz="5400" b="1">
                <a:solidFill>
                  <a:srgbClr val="002060"/>
                </a:solidFill>
                <a:latin typeface="ITC Franklin Gothic Std Book" panose="020B0504030503020204" pitchFamily="34" charset="0"/>
              </a:rPr>
            </a:br>
            <a:r>
              <a:rPr lang="en-US" sz="5400" b="1">
                <a:solidFill>
                  <a:srgbClr val="002060"/>
                </a:solidFill>
                <a:latin typeface="ITC Franklin Gothic Std Book" panose="020B0504030503020204" pitchFamily="34" charset="0"/>
              </a:rPr>
              <a:t>data to inform decisions?</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
        <p:nvSpPr>
          <p:cNvPr id="2" name="Rectangle 1">
            <a:extLst>
              <a:ext uri="{FF2B5EF4-FFF2-40B4-BE49-F238E27FC236}">
                <a16:creationId xmlns:a16="http://schemas.microsoft.com/office/drawing/2014/main" id="{973BC2A4-1807-FB42-9316-DF45145688E4}"/>
              </a:ext>
            </a:extLst>
          </p:cNvPr>
          <p:cNvSpPr/>
          <p:nvPr/>
        </p:nvSpPr>
        <p:spPr>
          <a:xfrm>
            <a:off x="794084" y="5499278"/>
            <a:ext cx="10933872" cy="1009805"/>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382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3567-416F-7D92-5E26-C6A7B341B132}"/>
              </a:ext>
            </a:extLst>
          </p:cNvPr>
          <p:cNvSpPr>
            <a:spLocks noGrp="1"/>
          </p:cNvSpPr>
          <p:nvPr>
            <p:ph type="title"/>
          </p:nvPr>
        </p:nvSpPr>
        <p:spPr>
          <a:xfrm>
            <a:off x="-591946" y="277442"/>
            <a:ext cx="10972800" cy="1143000"/>
          </a:xfrm>
        </p:spPr>
        <p:txBody>
          <a:bodyPr/>
          <a:lstStyle/>
          <a:p>
            <a:pPr>
              <a:lnSpc>
                <a:spcPct val="80000"/>
              </a:lnSpc>
              <a:spcBef>
                <a:spcPts val="0"/>
              </a:spcBef>
            </a:pPr>
            <a:r>
              <a:rPr lang="en-US" sz="5400" dirty="0">
                <a:solidFill>
                  <a:srgbClr val="002060"/>
                </a:solidFill>
                <a:ea typeface="+mn-ea"/>
                <a:cs typeface="+mn-cs"/>
              </a:rPr>
              <a:t>Ethics and Equity</a:t>
            </a:r>
          </a:p>
        </p:txBody>
      </p:sp>
      <p:sp>
        <p:nvSpPr>
          <p:cNvPr id="3" name="Content Placeholder 2">
            <a:extLst>
              <a:ext uri="{FF2B5EF4-FFF2-40B4-BE49-F238E27FC236}">
                <a16:creationId xmlns:a16="http://schemas.microsoft.com/office/drawing/2014/main" id="{D325FD46-85C1-76B7-1A90-269D3C57B506}"/>
              </a:ext>
            </a:extLst>
          </p:cNvPr>
          <p:cNvSpPr>
            <a:spLocks noGrp="1"/>
          </p:cNvSpPr>
          <p:nvPr>
            <p:ph idx="1"/>
          </p:nvPr>
        </p:nvSpPr>
        <p:spPr>
          <a:xfrm>
            <a:off x="867140" y="1085357"/>
            <a:ext cx="6423008" cy="2396879"/>
          </a:xfrm>
        </p:spPr>
        <p:txBody>
          <a:bodyPr/>
          <a:lstStyle/>
          <a:p>
            <a:pPr marL="0" indent="0" defTabSz="274320">
              <a:lnSpc>
                <a:spcPct val="100000"/>
              </a:lnSpc>
              <a:spcBef>
                <a:spcPts val="0"/>
              </a:spcBef>
              <a:spcAft>
                <a:spcPts val="1200"/>
              </a:spcAft>
              <a:buClr>
                <a:srgbClr val="202948"/>
              </a:buClr>
              <a:buSzPct val="150000"/>
              <a:buNone/>
              <a:defRPr/>
            </a:pPr>
            <a:r>
              <a:rPr lang="en-US" sz="2800" kern="0" dirty="0">
                <a:sym typeface="Helvetica Light"/>
              </a:rPr>
              <a:t>Assessed each stage of the research for implicit biases</a:t>
            </a:r>
          </a:p>
          <a:p>
            <a:pPr marL="0" indent="0" defTabSz="274320">
              <a:lnSpc>
                <a:spcPct val="100000"/>
              </a:lnSpc>
              <a:spcBef>
                <a:spcPts val="0"/>
              </a:spcBef>
              <a:spcAft>
                <a:spcPts val="1200"/>
              </a:spcAft>
              <a:buClr>
                <a:srgbClr val="202948"/>
              </a:buClr>
              <a:buSzPct val="150000"/>
              <a:buNone/>
              <a:defRPr/>
            </a:pPr>
            <a:r>
              <a:rPr lang="en-US" sz="2800" kern="0" dirty="0">
                <a:sym typeface="Helvetica Light"/>
              </a:rPr>
              <a:t>Many conversations with stakeholders</a:t>
            </a:r>
          </a:p>
          <a:p>
            <a:pPr marL="0" indent="0" defTabSz="274320">
              <a:lnSpc>
                <a:spcPct val="100000"/>
              </a:lnSpc>
              <a:spcBef>
                <a:spcPts val="0"/>
              </a:spcBef>
              <a:spcAft>
                <a:spcPts val="1200"/>
              </a:spcAft>
              <a:buClr>
                <a:srgbClr val="202948"/>
              </a:buClr>
              <a:buSzPct val="150000"/>
              <a:buNone/>
              <a:defRPr/>
            </a:pPr>
            <a:r>
              <a:rPr lang="en-US" sz="2800" kern="0" dirty="0">
                <a:sym typeface="Helvetica Light"/>
              </a:rPr>
              <a:t>Sensitivity around drug rehabilitation and prisoner re-entry </a:t>
            </a:r>
          </a:p>
          <a:p>
            <a:pPr marL="0" indent="0" defTabSz="274320">
              <a:lnSpc>
                <a:spcPct val="100000"/>
              </a:lnSpc>
              <a:spcBef>
                <a:spcPts val="0"/>
              </a:spcBef>
              <a:spcAft>
                <a:spcPts val="1200"/>
              </a:spcAft>
              <a:buClr>
                <a:srgbClr val="202948"/>
              </a:buClr>
              <a:buSzPct val="150000"/>
              <a:buNone/>
              <a:defRPr/>
            </a:pPr>
            <a:r>
              <a:rPr lang="en-US" sz="2800" kern="0" dirty="0">
                <a:sym typeface="Helvetica Light"/>
              </a:rPr>
              <a:t>Decided that issues were too important to ignore</a:t>
            </a:r>
          </a:p>
        </p:txBody>
      </p:sp>
      <p:pic>
        <p:nvPicPr>
          <p:cNvPr id="10" name="Picture 9" descr="A picture containing text, building, city&#10;&#10;Description automatically generated">
            <a:extLst>
              <a:ext uri="{FF2B5EF4-FFF2-40B4-BE49-F238E27FC236}">
                <a16:creationId xmlns:a16="http://schemas.microsoft.com/office/drawing/2014/main" id="{D132D36D-D9BC-38C4-AEA0-3FD3CF7137F7}"/>
              </a:ext>
            </a:extLst>
          </p:cNvPr>
          <p:cNvPicPr>
            <a:picLocks noChangeAspect="1"/>
          </p:cNvPicPr>
          <p:nvPr/>
        </p:nvPicPr>
        <p:blipFill>
          <a:blip r:embed="rId3"/>
          <a:stretch>
            <a:fillRect/>
          </a:stretch>
        </p:blipFill>
        <p:spPr>
          <a:xfrm>
            <a:off x="716975" y="4584700"/>
            <a:ext cx="10452100" cy="2273300"/>
          </a:xfrm>
          <a:prstGeom prst="rect">
            <a:avLst/>
          </a:prstGeom>
        </p:spPr>
      </p:pic>
      <p:pic>
        <p:nvPicPr>
          <p:cNvPr id="5" name="Picture 4">
            <a:extLst>
              <a:ext uri="{FF2B5EF4-FFF2-40B4-BE49-F238E27FC236}">
                <a16:creationId xmlns:a16="http://schemas.microsoft.com/office/drawing/2014/main" id="{4096830B-5B1D-0D0F-FDC0-4BBFB28B5D57}"/>
              </a:ext>
            </a:extLst>
          </p:cNvPr>
          <p:cNvPicPr>
            <a:picLocks noChangeAspect="1"/>
          </p:cNvPicPr>
          <p:nvPr/>
        </p:nvPicPr>
        <p:blipFill rotWithShape="1">
          <a:blip r:embed="rId4"/>
          <a:srcRect b="3299"/>
          <a:stretch/>
        </p:blipFill>
        <p:spPr>
          <a:xfrm>
            <a:off x="8141917" y="288097"/>
            <a:ext cx="3383280" cy="4155324"/>
          </a:xfrm>
          <a:prstGeom prst="rect">
            <a:avLst/>
          </a:prstGeom>
          <a:ln w="19050">
            <a:solidFill>
              <a:srgbClr val="EF8B47"/>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8225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FC1CD-816F-3546-8475-96582AC5D8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6225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6931-FAB1-4D41-80D4-D81B1750982F}"/>
              </a:ext>
            </a:extLst>
          </p:cNvPr>
          <p:cNvSpPr>
            <a:spLocks noGrp="1"/>
          </p:cNvSpPr>
          <p:nvPr>
            <p:ph type="title"/>
          </p:nvPr>
        </p:nvSpPr>
        <p:spPr>
          <a:xfrm>
            <a:off x="0" y="228600"/>
            <a:ext cx="12192000" cy="1143000"/>
          </a:xfrm>
        </p:spPr>
        <p:txBody>
          <a:bodyPr/>
          <a:lstStyle/>
          <a:p>
            <a:r>
              <a:rPr lang="en-US" sz="5400">
                <a:solidFill>
                  <a:srgbClr val="002060"/>
                </a:solidFill>
                <a:cs typeface="+mn-cs"/>
              </a:rPr>
              <a:t>Concluding thoughts</a:t>
            </a:r>
          </a:p>
        </p:txBody>
      </p:sp>
      <p:sp>
        <p:nvSpPr>
          <p:cNvPr id="3" name="Content Placeholder 2">
            <a:extLst>
              <a:ext uri="{FF2B5EF4-FFF2-40B4-BE49-F238E27FC236}">
                <a16:creationId xmlns:a16="http://schemas.microsoft.com/office/drawing/2014/main" id="{664A1CA2-A270-0F47-9716-4532E4499BB5}"/>
              </a:ext>
            </a:extLst>
          </p:cNvPr>
          <p:cNvSpPr>
            <a:spLocks noGrp="1"/>
          </p:cNvSpPr>
          <p:nvPr>
            <p:ph idx="1"/>
          </p:nvPr>
        </p:nvSpPr>
        <p:spPr>
          <a:xfrm>
            <a:off x="609600" y="1311077"/>
            <a:ext cx="11132127" cy="5630051"/>
          </a:xfrm>
          <a:effectLst/>
        </p:spPr>
        <p:txBody>
          <a:bodyPr/>
          <a:lstStyle/>
          <a:p>
            <a:pPr marL="0" indent="0">
              <a:lnSpc>
                <a:spcPct val="100000"/>
              </a:lnSpc>
              <a:spcAft>
                <a:spcPts val="533"/>
              </a:spcAft>
              <a:buNone/>
            </a:pPr>
            <a:r>
              <a:rPr lang="en-US" sz="2800" b="1">
                <a:solidFill>
                  <a:srgbClr val="002060"/>
                </a:solidFill>
              </a:rPr>
              <a:t>Data acumen </a:t>
            </a:r>
            <a:r>
              <a:rPr lang="en-US" sz="2800">
                <a:solidFill>
                  <a:srgbClr val="002060"/>
                </a:solidFill>
              </a:rPr>
              <a:t>is the ability to make good judgements about the use </a:t>
            </a:r>
            <a:br>
              <a:rPr lang="en-US" sz="2800">
                <a:solidFill>
                  <a:srgbClr val="002060"/>
                </a:solidFill>
              </a:rPr>
            </a:br>
            <a:r>
              <a:rPr lang="en-US" sz="2800">
                <a:solidFill>
                  <a:srgbClr val="002060"/>
                </a:solidFill>
              </a:rPr>
              <a:t>of data to support problem solutions </a:t>
            </a:r>
          </a:p>
          <a:p>
            <a:pPr marL="0" indent="0">
              <a:lnSpc>
                <a:spcPct val="100000"/>
              </a:lnSpc>
              <a:spcAft>
                <a:spcPts val="533"/>
              </a:spcAft>
              <a:buNone/>
            </a:pPr>
            <a:r>
              <a:rPr lang="en-US" sz="2800" b="1">
                <a:solidFill>
                  <a:srgbClr val="002060"/>
                </a:solidFill>
              </a:rPr>
              <a:t>Data Science </a:t>
            </a:r>
            <a:r>
              <a:rPr lang="en-US" sz="2800">
                <a:solidFill>
                  <a:srgbClr val="002060"/>
                </a:solidFill>
              </a:rPr>
              <a:t>is learning from data </a:t>
            </a:r>
            <a:br>
              <a:rPr lang="en-US" sz="2800">
                <a:solidFill>
                  <a:srgbClr val="002060"/>
                </a:solidFill>
              </a:rPr>
            </a:br>
            <a:r>
              <a:rPr lang="en-US" sz="2800">
                <a:solidFill>
                  <a:srgbClr val="002060"/>
                </a:solidFill>
              </a:rPr>
              <a:t>in the context of problems</a:t>
            </a:r>
            <a:endParaRPr lang="en-US" sz="2800" b="1">
              <a:solidFill>
                <a:srgbClr val="002060"/>
              </a:solidFill>
            </a:endParaRPr>
          </a:p>
          <a:p>
            <a:pPr marL="0" indent="0">
              <a:lnSpc>
                <a:spcPct val="100000"/>
              </a:lnSpc>
              <a:spcAft>
                <a:spcPts val="533"/>
              </a:spcAft>
              <a:buNone/>
            </a:pPr>
            <a:r>
              <a:rPr lang="en-US" sz="2800" b="1">
                <a:solidFill>
                  <a:srgbClr val="002060"/>
                </a:solidFill>
              </a:rPr>
              <a:t>Type of decisions </a:t>
            </a:r>
            <a:r>
              <a:rPr lang="en-US" sz="2800">
                <a:solidFill>
                  <a:srgbClr val="002060"/>
                </a:solidFill>
              </a:rPr>
              <a:t>is critical for </a:t>
            </a:r>
            <a:br>
              <a:rPr lang="en-US" sz="2800">
                <a:solidFill>
                  <a:srgbClr val="002060"/>
                </a:solidFill>
              </a:rPr>
            </a:br>
            <a:r>
              <a:rPr lang="en-US" sz="2800">
                <a:solidFill>
                  <a:srgbClr val="002060"/>
                </a:solidFill>
              </a:rPr>
              <a:t>understanding value of analysis</a:t>
            </a:r>
          </a:p>
          <a:p>
            <a:pPr marL="0" indent="0">
              <a:lnSpc>
                <a:spcPct val="100000"/>
              </a:lnSpc>
              <a:spcAft>
                <a:spcPts val="533"/>
              </a:spcAft>
              <a:buNone/>
            </a:pPr>
            <a:r>
              <a:rPr lang="en-US" sz="2800" b="1">
                <a:solidFill>
                  <a:srgbClr val="002060"/>
                </a:solidFill>
              </a:rPr>
              <a:t>Ethics and communication </a:t>
            </a:r>
            <a:r>
              <a:rPr lang="en-US" sz="2800">
                <a:solidFill>
                  <a:srgbClr val="002060"/>
                </a:solidFill>
              </a:rPr>
              <a:t>must be</a:t>
            </a:r>
            <a:br>
              <a:rPr lang="en-US" sz="2800">
                <a:solidFill>
                  <a:srgbClr val="002060"/>
                </a:solidFill>
              </a:rPr>
            </a:br>
            <a:r>
              <a:rPr lang="en-US" sz="2800">
                <a:solidFill>
                  <a:srgbClr val="002060"/>
                </a:solidFill>
              </a:rPr>
              <a:t>integrated throughout data science process</a:t>
            </a:r>
          </a:p>
          <a:p>
            <a:pPr marL="0" indent="0">
              <a:lnSpc>
                <a:spcPct val="100000"/>
              </a:lnSpc>
              <a:spcAft>
                <a:spcPts val="533"/>
              </a:spcAft>
              <a:buNone/>
            </a:pPr>
            <a:r>
              <a:rPr lang="en-US" sz="2800" b="1">
                <a:solidFill>
                  <a:srgbClr val="002060"/>
                </a:solidFill>
              </a:rPr>
              <a:t>Data Science Framework </a:t>
            </a:r>
            <a:r>
              <a:rPr lang="en-US" sz="2800">
                <a:solidFill>
                  <a:srgbClr val="002060"/>
                </a:solidFill>
              </a:rPr>
              <a:t>enables creation of </a:t>
            </a:r>
            <a:r>
              <a:rPr lang="en-US" sz="2800" b="1">
                <a:solidFill>
                  <a:srgbClr val="002060"/>
                </a:solidFill>
              </a:rPr>
              <a:t>repeatable and measurable processes </a:t>
            </a:r>
            <a:r>
              <a:rPr lang="en-US" sz="2800">
                <a:solidFill>
                  <a:srgbClr val="002060"/>
                </a:solidFill>
              </a:rPr>
              <a:t>for the use &amp; repurposing of all data sources                                 </a:t>
            </a:r>
          </a:p>
        </p:txBody>
      </p:sp>
      <p:pic>
        <p:nvPicPr>
          <p:cNvPr id="5" name="Picture 4">
            <a:extLst>
              <a:ext uri="{FF2B5EF4-FFF2-40B4-BE49-F238E27FC236}">
                <a16:creationId xmlns:a16="http://schemas.microsoft.com/office/drawing/2014/main" id="{2C53B3EA-6206-9B47-85FF-F9DD8BDD34EA}"/>
              </a:ext>
            </a:extLst>
          </p:cNvPr>
          <p:cNvPicPr>
            <a:picLocks noChangeAspect="1"/>
          </p:cNvPicPr>
          <p:nvPr/>
        </p:nvPicPr>
        <p:blipFill>
          <a:blip r:embed="rId3"/>
          <a:stretch>
            <a:fillRect/>
          </a:stretch>
        </p:blipFill>
        <p:spPr>
          <a:xfrm>
            <a:off x="6582898" y="1898409"/>
            <a:ext cx="4937760" cy="2952912"/>
          </a:xfrm>
          <a:prstGeom prst="rect">
            <a:avLst/>
          </a:prstGeom>
        </p:spPr>
      </p:pic>
    </p:spTree>
    <p:extLst>
      <p:ext uri="{BB962C8B-B14F-4D97-AF65-F5344CB8AC3E}">
        <p14:creationId xmlns:p14="http://schemas.microsoft.com/office/powerpoint/2010/main" val="1934140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D6932C-B747-6745-BA27-7ABB37FDF1CE}"/>
              </a:ext>
            </a:extLst>
          </p:cNvPr>
          <p:cNvSpPr txBox="1"/>
          <p:nvPr/>
        </p:nvSpPr>
        <p:spPr>
          <a:xfrm>
            <a:off x="1303771" y="1828562"/>
            <a:ext cx="6193172" cy="3416320"/>
          </a:xfrm>
          <a:prstGeom prst="rect">
            <a:avLst/>
          </a:prstGeom>
          <a:noFill/>
          <a:ln>
            <a:noFill/>
          </a:ln>
        </p:spPr>
        <p:txBody>
          <a:bodyPr wrap="square" rtlCol="0">
            <a:spAutoFit/>
          </a:bodyPr>
          <a:lstStyle/>
          <a:p>
            <a:pPr lvl="2">
              <a:spcAft>
                <a:spcPts val="2200"/>
              </a:spcAft>
              <a:defRPr/>
            </a:pPr>
            <a:r>
              <a:rPr kumimoji="0" lang="en-US" sz="3600" b="1" i="0" u="none" strike="noStrike" kern="1200" cap="none" spc="0" normalizeH="0" baseline="0" noProof="0" dirty="0">
                <a:ln>
                  <a:noFill/>
                </a:ln>
                <a:solidFill>
                  <a:srgbClr val="002060"/>
                </a:solidFill>
                <a:effectLst/>
                <a:uLnTx/>
                <a:uFillTx/>
                <a:latin typeface="ITC Franklin Gothic Std Book" panose="020B0504030503020204" pitchFamily="34" charset="0"/>
              </a:rPr>
              <a:t>Data acumen </a:t>
            </a:r>
            <a:r>
              <a:rPr kumimoji="0" lang="en-US" sz="3600" b="0" i="0" u="none" strike="noStrike" kern="1200" cap="none" spc="0" normalizeH="0" baseline="0" noProof="0" dirty="0">
                <a:ln>
                  <a:noFill/>
                </a:ln>
                <a:solidFill>
                  <a:prstClr val="black"/>
                </a:solidFill>
                <a:effectLst/>
                <a:uLnTx/>
                <a:uFillTx/>
                <a:latin typeface="ITC Franklin Gothic Std Book" panose="020B0504030503020204" pitchFamily="34" charset="0"/>
              </a:rPr>
              <a:t>is the ability to make </a:t>
            </a:r>
            <a:br>
              <a:rPr kumimoji="0" lang="en-US" sz="3600" b="0" i="0" u="none" strike="noStrike" kern="1200" cap="none" spc="0" normalizeH="0" baseline="0" noProof="0" dirty="0">
                <a:ln>
                  <a:noFill/>
                </a:ln>
                <a:solidFill>
                  <a:prstClr val="black"/>
                </a:solidFill>
                <a:effectLst/>
                <a:uLnTx/>
                <a:uFillTx/>
                <a:latin typeface="ITC Franklin Gothic Std Book" panose="020B0504030503020204" pitchFamily="34" charset="0"/>
              </a:rPr>
            </a:br>
            <a:r>
              <a:rPr kumimoji="0" lang="en-US" sz="3600" b="0" i="0" u="none" strike="noStrike" kern="1200" cap="none" spc="0" normalizeH="0" baseline="0" noProof="0" dirty="0">
                <a:ln>
                  <a:noFill/>
                </a:ln>
                <a:solidFill>
                  <a:prstClr val="black"/>
                </a:solidFill>
                <a:effectLst/>
                <a:uLnTx/>
                <a:uFillTx/>
                <a:latin typeface="ITC Franklin Gothic Std Book" panose="020B0504030503020204" pitchFamily="34" charset="0"/>
              </a:rPr>
              <a:t>good judgements</a:t>
            </a:r>
            <a:r>
              <a:rPr lang="en-US" sz="3600" dirty="0">
                <a:solidFill>
                  <a:prstClr val="black"/>
                </a:solidFill>
                <a:latin typeface="ITC Franklin Gothic Std Book" panose="020B0504030503020204" pitchFamily="34" charset="0"/>
              </a:rPr>
              <a:t> </a:t>
            </a:r>
            <a:r>
              <a:rPr kumimoji="0" lang="en-US" sz="3600" b="0" i="0" u="none" strike="noStrike" kern="1200" cap="none" spc="0" normalizeH="0" baseline="0" noProof="0" dirty="0">
                <a:ln>
                  <a:noFill/>
                </a:ln>
                <a:solidFill>
                  <a:prstClr val="black"/>
                </a:solidFill>
                <a:effectLst/>
                <a:uLnTx/>
                <a:uFillTx/>
                <a:latin typeface="ITC Franklin Gothic Std Book" panose="020B0504030503020204" pitchFamily="34" charset="0"/>
              </a:rPr>
              <a:t>about the </a:t>
            </a:r>
            <a:r>
              <a:rPr kumimoji="0" lang="en-US" sz="3600" i="0" kern="1200" cap="none" spc="0" normalizeH="0" baseline="0" noProof="0" dirty="0">
                <a:ln>
                  <a:noFill/>
                </a:ln>
                <a:solidFill>
                  <a:prstClr val="black"/>
                </a:solidFill>
                <a:effectLst/>
                <a:uLnTx/>
                <a:uFillTx/>
                <a:latin typeface="ITC Franklin Gothic Std Book" panose="020B0504030503020204" pitchFamily="34" charset="0"/>
              </a:rPr>
              <a:t>use of data </a:t>
            </a:r>
            <a:br>
              <a:rPr kumimoji="0" lang="en-US" sz="3600" i="0" kern="1200" cap="none" spc="0" normalizeH="0" baseline="0" noProof="0" dirty="0">
                <a:ln>
                  <a:noFill/>
                </a:ln>
                <a:solidFill>
                  <a:prstClr val="black"/>
                </a:solidFill>
                <a:effectLst/>
                <a:uLnTx/>
                <a:uFillTx/>
                <a:latin typeface="ITC Franklin Gothic Std Book" panose="020B0504030503020204" pitchFamily="34" charset="0"/>
              </a:rPr>
            </a:br>
            <a:r>
              <a:rPr kumimoji="0" lang="en-US" sz="3600" i="0" kern="1200" cap="none" spc="0" normalizeH="0" baseline="0" noProof="0" dirty="0">
                <a:ln>
                  <a:noFill/>
                </a:ln>
                <a:solidFill>
                  <a:prstClr val="black"/>
                </a:solidFill>
                <a:effectLst/>
                <a:uLnTx/>
                <a:uFillTx/>
                <a:latin typeface="ITC Franklin Gothic Std Book" panose="020B0504030503020204" pitchFamily="34" charset="0"/>
              </a:rPr>
              <a:t>to support problem solutions.  </a:t>
            </a:r>
            <a:endParaRPr kumimoji="0" lang="en-US" sz="3600" b="0" i="0" kern="1200" cap="none" spc="0" normalizeH="0" baseline="0" noProof="0" dirty="0">
              <a:ln>
                <a:noFill/>
              </a:ln>
              <a:solidFill>
                <a:prstClr val="black"/>
              </a:solidFill>
              <a:effectLst/>
              <a:uLnTx/>
              <a:uFillTx/>
              <a:latin typeface="ITC Franklin Gothic Std Book" panose="020B0504030503020204" pitchFamily="34" charset="0"/>
            </a:endParaRPr>
          </a:p>
        </p:txBody>
      </p:sp>
      <p:sp>
        <p:nvSpPr>
          <p:cNvPr id="2" name="TextBox 1">
            <a:extLst>
              <a:ext uri="{FF2B5EF4-FFF2-40B4-BE49-F238E27FC236}">
                <a16:creationId xmlns:a16="http://schemas.microsoft.com/office/drawing/2014/main" id="{4AA8D6E3-5437-D043-8917-8D9DB84CA88B}"/>
              </a:ext>
            </a:extLst>
          </p:cNvPr>
          <p:cNvSpPr txBox="1"/>
          <p:nvPr/>
        </p:nvSpPr>
        <p:spPr>
          <a:xfrm>
            <a:off x="405218" y="654119"/>
            <a:ext cx="11372850" cy="923330"/>
          </a:xfrm>
          <a:prstGeom prst="rect">
            <a:avLst/>
          </a:prstGeom>
          <a:noFill/>
          <a:ln>
            <a:noFill/>
          </a:ln>
        </p:spPr>
        <p:txBody>
          <a:bodyPr wrap="square" rtlCol="0">
            <a:spAutoFit/>
          </a:bodyPr>
          <a:lstStyle/>
          <a:p>
            <a:pPr marR="0" algn="ctr" defTabSz="914400" rtl="0" eaLnBrk="1" fontAlgn="auto" latinLnBrk="0" hangingPunct="1">
              <a:lnSpc>
                <a:spcPct val="10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
        <p:nvSpPr>
          <p:cNvPr id="5" name="TextBox 4">
            <a:extLst>
              <a:ext uri="{FF2B5EF4-FFF2-40B4-BE49-F238E27FC236}">
                <a16:creationId xmlns:a16="http://schemas.microsoft.com/office/drawing/2014/main" id="{D8C7F73B-39D6-76CB-FCFB-DF20E9BFC363}"/>
              </a:ext>
            </a:extLst>
          </p:cNvPr>
          <p:cNvSpPr txBox="1"/>
          <p:nvPr/>
        </p:nvSpPr>
        <p:spPr>
          <a:xfrm>
            <a:off x="7585583" y="4311619"/>
            <a:ext cx="3629609" cy="461665"/>
          </a:xfrm>
          <a:prstGeom prst="rect">
            <a:avLst/>
          </a:prstGeom>
          <a:solidFill>
            <a:schemeClr val="bg1"/>
          </a:solidFill>
          <a:ln>
            <a:solidFill>
              <a:srgbClr val="EF8B47"/>
            </a:solidFill>
          </a:ln>
          <a:effectLst>
            <a:outerShdw blurRad="50800" dist="38100" dir="2700000" algn="tl" rotWithShape="0">
              <a:prstClr val="black">
                <a:alpha val="40000"/>
              </a:prstClr>
            </a:outerShdw>
          </a:effectLst>
        </p:spPr>
        <p:txBody>
          <a:bodyPr wrap="square" rtlCol="0">
            <a:spAutoFit/>
          </a:bodyPr>
          <a:lstStyle/>
          <a:p>
            <a:pPr algn="ctr"/>
            <a:r>
              <a:rPr lang="en-US" sz="1200" i="1" dirty="0">
                <a:solidFill>
                  <a:schemeClr val="tx1">
                    <a:lumMod val="50000"/>
                    <a:lumOff val="50000"/>
                  </a:schemeClr>
                </a:solidFill>
                <a:latin typeface="ITC Franklin Gothic Std Book" panose="020B0504030503020204" pitchFamily="34" charset="0"/>
              </a:rPr>
              <a:t>Data Acumen In Action. (2021). Notices of the American Mathematical Society, 68(9):1468-1477</a:t>
            </a:r>
            <a:endParaRPr kumimoji="0" lang="en-US" sz="1200" i="1" u="none" strike="noStrike" kern="1200" cap="none" spc="0" normalizeH="0" baseline="0" noProof="0" dirty="0">
              <a:ln>
                <a:noFill/>
              </a:ln>
              <a:solidFill>
                <a:schemeClr val="tx1">
                  <a:lumMod val="50000"/>
                  <a:lumOff val="50000"/>
                </a:schemeClr>
              </a:solidFill>
              <a:effectLst/>
              <a:uLnTx/>
              <a:uFillTx/>
              <a:latin typeface="ITC Franklin Gothic Std Book" panose="020B0504030503020204" pitchFamily="34" charset="0"/>
            </a:endParaRPr>
          </a:p>
        </p:txBody>
      </p:sp>
      <p:pic>
        <p:nvPicPr>
          <p:cNvPr id="6" name="Picture 5" descr="A picture containing text, indoor, arranged, several&#10;&#10;Description automatically generated">
            <a:extLst>
              <a:ext uri="{FF2B5EF4-FFF2-40B4-BE49-F238E27FC236}">
                <a16:creationId xmlns:a16="http://schemas.microsoft.com/office/drawing/2014/main" id="{FB337FCF-ADE1-9E2E-2C06-54EEBD6A03CE}"/>
              </a:ext>
            </a:extLst>
          </p:cNvPr>
          <p:cNvPicPr>
            <a:picLocks noChangeAspect="1"/>
          </p:cNvPicPr>
          <p:nvPr/>
        </p:nvPicPr>
        <p:blipFill>
          <a:blip r:embed="rId3"/>
          <a:stretch>
            <a:fillRect/>
          </a:stretch>
        </p:blipFill>
        <p:spPr>
          <a:xfrm>
            <a:off x="7585583" y="1982354"/>
            <a:ext cx="3816627" cy="2329265"/>
          </a:xfrm>
          <a:prstGeom prst="rect">
            <a:avLst/>
          </a:prstGeom>
        </p:spPr>
      </p:pic>
    </p:spTree>
    <p:extLst>
      <p:ext uri="{BB962C8B-B14F-4D97-AF65-F5344CB8AC3E}">
        <p14:creationId xmlns:p14="http://schemas.microsoft.com/office/powerpoint/2010/main" val="744053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3F9D48E1-7F9A-2F46-8A3E-C525E7B6BCDC}"/>
              </a:ext>
            </a:extLst>
          </p:cNvPr>
          <p:cNvSpPr txBox="1">
            <a:spLocks/>
          </p:cNvSpPr>
          <p:nvPr/>
        </p:nvSpPr>
        <p:spPr>
          <a:xfrm>
            <a:off x="0" y="134004"/>
            <a:ext cx="12310478" cy="1226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j-ea"/>
                <a:cs typeface="+mj-cs"/>
              </a:rPr>
              <a:t>Data Science Framework</a:t>
            </a:r>
          </a:p>
        </p:txBody>
      </p:sp>
      <p:pic>
        <p:nvPicPr>
          <p:cNvPr id="4" name="Picture 3">
            <a:extLst>
              <a:ext uri="{FF2B5EF4-FFF2-40B4-BE49-F238E27FC236}">
                <a16:creationId xmlns:a16="http://schemas.microsoft.com/office/drawing/2014/main" id="{5E605D50-31D8-0140-BD61-E9A7FA95E344}"/>
              </a:ext>
            </a:extLst>
          </p:cNvPr>
          <p:cNvPicPr>
            <a:picLocks noChangeAspect="1"/>
          </p:cNvPicPr>
          <p:nvPr/>
        </p:nvPicPr>
        <p:blipFill>
          <a:blip r:embed="rId3"/>
          <a:stretch>
            <a:fillRect/>
          </a:stretch>
        </p:blipFill>
        <p:spPr>
          <a:xfrm>
            <a:off x="2084928" y="1095720"/>
            <a:ext cx="8321040" cy="4976182"/>
          </a:xfrm>
          <a:prstGeom prst="rect">
            <a:avLst/>
          </a:prstGeom>
        </p:spPr>
      </p:pic>
      <p:sp>
        <p:nvSpPr>
          <p:cNvPr id="2" name="TextBox 1">
            <a:extLst>
              <a:ext uri="{FF2B5EF4-FFF2-40B4-BE49-F238E27FC236}">
                <a16:creationId xmlns:a16="http://schemas.microsoft.com/office/drawing/2014/main" id="{44925C9A-90D1-462D-C87B-23C21C442392}"/>
              </a:ext>
            </a:extLst>
          </p:cNvPr>
          <p:cNvSpPr txBox="1"/>
          <p:nvPr/>
        </p:nvSpPr>
        <p:spPr>
          <a:xfrm>
            <a:off x="2460281" y="6210161"/>
            <a:ext cx="7598121" cy="584775"/>
          </a:xfrm>
          <a:prstGeom prst="rect">
            <a:avLst/>
          </a:prstGeom>
          <a:solidFill>
            <a:schemeClr val="bg1"/>
          </a:solidFill>
          <a:ln>
            <a:solidFill>
              <a:srgbClr val="EF8B47"/>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S.A. Keller, S.S. Shipp, A. D., Schroeder, &amp; G. Korkmaz, (2020). Doing Data Science: A Framework and Case Study. Harvard Data Science Review, 2(1). </a:t>
            </a:r>
          </a:p>
        </p:txBody>
      </p:sp>
    </p:spTree>
    <p:extLst>
      <p:ext uri="{BB962C8B-B14F-4D97-AF65-F5344CB8AC3E}">
        <p14:creationId xmlns:p14="http://schemas.microsoft.com/office/powerpoint/2010/main" val="3880979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3CC5-B504-DF44-A669-1163D6D2F493}"/>
              </a:ext>
            </a:extLst>
          </p:cNvPr>
          <p:cNvSpPr>
            <a:spLocks noGrp="1"/>
          </p:cNvSpPr>
          <p:nvPr>
            <p:ph type="title"/>
          </p:nvPr>
        </p:nvSpPr>
        <p:spPr>
          <a:xfrm>
            <a:off x="649541" y="212422"/>
            <a:ext cx="10972800" cy="1143000"/>
          </a:xfrm>
        </p:spPr>
        <p:txBody>
          <a:bodyPr/>
          <a:lstStyle/>
          <a:p>
            <a:pPr>
              <a:lnSpc>
                <a:spcPct val="80000"/>
              </a:lnSpc>
            </a:pPr>
            <a:r>
              <a:rPr lang="en-US" sz="5400" b="1" dirty="0">
                <a:solidFill>
                  <a:srgbClr val="002060"/>
                </a:solidFill>
                <a:latin typeface="ITC Franklin Gothic Std Book" panose="020B0504030503020204" pitchFamily="34" charset="0"/>
              </a:rPr>
              <a:t>Building data acumen together</a:t>
            </a:r>
          </a:p>
        </p:txBody>
      </p:sp>
      <p:pic>
        <p:nvPicPr>
          <p:cNvPr id="1026" name="Picture 2" descr="Community Learning Through Data Driven Discovery Process">
            <a:extLst>
              <a:ext uri="{FF2B5EF4-FFF2-40B4-BE49-F238E27FC236}">
                <a16:creationId xmlns:a16="http://schemas.microsoft.com/office/drawing/2014/main" id="{13AAF2BB-84E6-674A-B0FD-B6DF4768C9F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287398" y="1122469"/>
            <a:ext cx="5189899" cy="49401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FFE930-90A7-F64D-954A-59B291F30A26}"/>
              </a:ext>
            </a:extLst>
          </p:cNvPr>
          <p:cNvSpPr txBox="1"/>
          <p:nvPr/>
        </p:nvSpPr>
        <p:spPr>
          <a:xfrm>
            <a:off x="791926" y="1000717"/>
            <a:ext cx="5780962" cy="54373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Community Learning Through </a:t>
            </a:r>
            <a:br>
              <a:rPr kumimoji="0" lang="en-US" sz="2400" b="1"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br>
            <a:r>
              <a:rPr kumimoji="0" lang="en-US" sz="2400" b="1"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Data Driven Discovery (CLD3)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CLD3 goes beyond traditional organizing aspects of collective action programs and supports communities in building capacity for data-informed decision making.</a:t>
            </a:r>
            <a:br>
              <a:rPr kumimoji="0" lang="en-US" sz="2000" b="0"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br>
            <a:r>
              <a:rPr kumimoji="0" lang="en-US" sz="2000" b="0"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 </a:t>
            </a:r>
          </a:p>
          <a:p>
            <a:pPr marL="0" marR="0" lvl="0" indent="0" algn="l" defTabSz="914400" rtl="0" eaLnBrk="1" fontAlgn="auto" latinLnBrk="0" hangingPunct="1">
              <a:lnSpc>
                <a:spcPct val="90000"/>
              </a:lnSpc>
              <a:spcBef>
                <a:spcPts val="0"/>
              </a:spcBef>
              <a:spcAft>
                <a:spcPts val="1000"/>
              </a:spcAft>
              <a:buClrTx/>
              <a:buSzTx/>
              <a:buFontTx/>
              <a:buNone/>
              <a:tabLst/>
              <a:defRPr/>
            </a:pPr>
            <a:r>
              <a:rPr kumimoji="0" lang="en-US" sz="2000" b="0" i="0" u="sng"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Outer wheel</a:t>
            </a:r>
            <a:r>
              <a:rPr kumimoji="0" lang="en-US" sz="2000" b="0"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 continuous interaction and communication across stakeholders</a:t>
            </a:r>
          </a:p>
          <a:p>
            <a:pPr marL="0" marR="0" lvl="0" indent="0" algn="l" defTabSz="914400" rtl="0" eaLnBrk="1" fontAlgn="auto" latinLnBrk="0" hangingPunct="1">
              <a:lnSpc>
                <a:spcPct val="90000"/>
              </a:lnSpc>
              <a:spcBef>
                <a:spcPts val="0"/>
              </a:spcBef>
              <a:spcAft>
                <a:spcPts val="1000"/>
              </a:spcAft>
              <a:buClrTx/>
              <a:buSzTx/>
              <a:buFontTx/>
              <a:buNone/>
              <a:tabLst/>
              <a:defRPr/>
            </a:pPr>
            <a:r>
              <a:rPr kumimoji="0" lang="en-US" sz="2000" b="0" i="0" u="sng"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Middle wheel</a:t>
            </a:r>
            <a:r>
              <a:rPr kumimoji="0" lang="en-US" sz="2000" b="0"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 data-driven learning process</a:t>
            </a:r>
          </a:p>
          <a:p>
            <a:pPr marL="0" marR="0" lvl="0" indent="0" algn="l" defTabSz="914400" rtl="0" eaLnBrk="1" fontAlgn="auto" latinLnBrk="0" hangingPunct="1">
              <a:lnSpc>
                <a:spcPct val="90000"/>
              </a:lnSpc>
              <a:spcBef>
                <a:spcPts val="0"/>
              </a:spcBef>
              <a:spcAft>
                <a:spcPts val="1000"/>
              </a:spcAft>
              <a:buClrTx/>
              <a:buSzTx/>
              <a:buFontTx/>
              <a:buNone/>
              <a:tabLst/>
              <a:defRPr/>
            </a:pPr>
            <a:r>
              <a:rPr kumimoji="0" lang="en-US" sz="2000" b="0" i="0" u="sng"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Frontier: </a:t>
            </a:r>
            <a:r>
              <a:rPr kumimoji="0" lang="en-US" sz="2000" b="0"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between the outer and middle wheels is active collaboration between all partners</a:t>
            </a:r>
          </a:p>
          <a:p>
            <a:pPr marL="0" marR="0" lvl="0" indent="0" algn="l" defTabSz="914400" rtl="0" eaLnBrk="1" fontAlgn="auto" latinLnBrk="0" hangingPunct="1">
              <a:lnSpc>
                <a:spcPct val="90000"/>
              </a:lnSpc>
              <a:spcBef>
                <a:spcPts val="0"/>
              </a:spcBef>
              <a:spcAft>
                <a:spcPts val="1000"/>
              </a:spcAft>
              <a:buClrTx/>
              <a:buSzTx/>
              <a:buFontTx/>
              <a:buNone/>
              <a:tabLst/>
              <a:defRPr/>
            </a:pPr>
            <a:r>
              <a:rPr kumimoji="0" lang="en-US" sz="2000" b="0" i="0" u="sng"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Inner circle</a:t>
            </a:r>
            <a:r>
              <a:rPr kumimoji="0" lang="en-US" sz="2000" b="0"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 rigorous research framework </a:t>
            </a:r>
            <a:br>
              <a:rPr kumimoji="0" lang="en-US" sz="2000" b="0"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br>
            <a:r>
              <a:rPr kumimoji="0" lang="en-US" sz="2000" b="0"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rPr>
              <a:t>to guide the data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2257"/>
              </a:solidFill>
              <a:effectLst/>
              <a:uLnTx/>
              <a:uFillTx/>
              <a:latin typeface="ITC Franklin Gothic Std Book" panose="020B0504030503020204" pitchFamily="34" charset="0"/>
              <a:ea typeface="+mn-ea"/>
              <a:cs typeface="Arial Narrow" panose="020B0604020202020204" pitchFamily="34" charset="0"/>
            </a:endParaRPr>
          </a:p>
        </p:txBody>
      </p:sp>
      <p:sp>
        <p:nvSpPr>
          <p:cNvPr id="4" name="TextBox 3">
            <a:extLst>
              <a:ext uri="{FF2B5EF4-FFF2-40B4-BE49-F238E27FC236}">
                <a16:creationId xmlns:a16="http://schemas.microsoft.com/office/drawing/2014/main" id="{55F2F8EE-8A64-EA7D-22E5-5AD58B9DB4F5}"/>
              </a:ext>
            </a:extLst>
          </p:cNvPr>
          <p:cNvSpPr txBox="1"/>
          <p:nvPr/>
        </p:nvSpPr>
        <p:spPr>
          <a:xfrm>
            <a:off x="1813036" y="6147101"/>
            <a:ext cx="7898524" cy="584775"/>
          </a:xfrm>
          <a:prstGeom prst="rect">
            <a:avLst/>
          </a:prstGeom>
          <a:solidFill>
            <a:schemeClr val="bg1"/>
          </a:solidFill>
          <a:ln>
            <a:solidFill>
              <a:srgbClr val="EF8B47"/>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S. Keller, V. Lancaster, S. Shipp, 2017. Building Capacity for Data Driven Governance - Creating a New Foundation for Democracy, Statistics and Public Policy, 4:1-11.</a:t>
            </a:r>
          </a:p>
        </p:txBody>
      </p:sp>
    </p:spTree>
    <p:extLst>
      <p:ext uri="{BB962C8B-B14F-4D97-AF65-F5344CB8AC3E}">
        <p14:creationId xmlns:p14="http://schemas.microsoft.com/office/powerpoint/2010/main" val="3862175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D6932C-B747-6745-BA27-7ABB37FDF1CE}"/>
              </a:ext>
            </a:extLst>
          </p:cNvPr>
          <p:cNvSpPr txBox="1"/>
          <p:nvPr/>
        </p:nvSpPr>
        <p:spPr>
          <a:xfrm>
            <a:off x="1090863" y="1924065"/>
            <a:ext cx="10331116" cy="4816703"/>
          </a:xfrm>
          <a:prstGeom prst="rect">
            <a:avLst/>
          </a:prstGeom>
          <a:noFill/>
          <a:ln>
            <a:noFill/>
          </a:ln>
        </p:spPr>
        <p:txBody>
          <a:bodyPr wrap="square" rtlCol="0">
            <a:spAutoFit/>
          </a:bodyPr>
          <a:lstStyle/>
          <a:p>
            <a:pPr lvl="2">
              <a:spcAft>
                <a:spcPts val="2200"/>
              </a:spcAft>
              <a:defRPr/>
            </a:pPr>
            <a:r>
              <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rPr>
              <a:t>Data acumen </a:t>
            </a: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rPr>
              <a:t>is the ability to make </a:t>
            </a:r>
            <a:b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rPr>
            </a:b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rPr>
              <a:t>good judgements</a:t>
            </a:r>
            <a:r>
              <a:rPr lang="en-US" sz="3600">
                <a:solidFill>
                  <a:prstClr val="black"/>
                </a:solidFill>
                <a:latin typeface="ITC Franklin Gothic Std Book" panose="020B0504030503020204" pitchFamily="34" charset="0"/>
              </a:rPr>
              <a:t> </a:t>
            </a: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rPr>
              <a:t>about the </a:t>
            </a:r>
            <a:r>
              <a:rPr kumimoji="0" lang="en-US" sz="3600" i="0" u="sng" strike="noStrike" kern="1200" cap="none" spc="0" normalizeH="0" baseline="0" noProof="0">
                <a:ln>
                  <a:noFill/>
                </a:ln>
                <a:solidFill>
                  <a:prstClr val="black"/>
                </a:solidFill>
                <a:effectLst/>
                <a:uLnTx/>
                <a:uFillTx/>
                <a:latin typeface="ITC Franklin Gothic Std Book" panose="020B0504030503020204" pitchFamily="34" charset="0"/>
              </a:rPr>
              <a:t>use of data </a:t>
            </a:r>
            <a:br>
              <a:rPr kumimoji="0" lang="en-US" sz="3600" i="0" u="sng" strike="noStrike" kern="1200" cap="none" spc="0" normalizeH="0" baseline="0" noProof="0">
                <a:ln>
                  <a:noFill/>
                </a:ln>
                <a:solidFill>
                  <a:prstClr val="black"/>
                </a:solidFill>
                <a:effectLst/>
                <a:uLnTx/>
                <a:uFillTx/>
                <a:latin typeface="ITC Franklin Gothic Std Book" panose="020B0504030503020204" pitchFamily="34" charset="0"/>
              </a:rPr>
            </a:br>
            <a:r>
              <a:rPr kumimoji="0" lang="en-US" sz="3600" i="0" u="sng" strike="noStrike" kern="1200" cap="none" spc="0" normalizeH="0" baseline="0" noProof="0">
                <a:ln>
                  <a:noFill/>
                </a:ln>
                <a:solidFill>
                  <a:prstClr val="black"/>
                </a:solidFill>
                <a:effectLst/>
                <a:uLnTx/>
                <a:uFillTx/>
                <a:latin typeface="ITC Franklin Gothic Std Book" panose="020B0504030503020204" pitchFamily="34" charset="0"/>
              </a:rPr>
              <a:t>to support problem solutions </a:t>
            </a:r>
            <a:endPar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endParaRPr>
          </a:p>
          <a:p>
            <a:pPr lvl="0">
              <a:spcAft>
                <a:spcPts val="2200"/>
              </a:spcAft>
              <a:defRPr/>
            </a:pPr>
            <a:r>
              <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rPr>
              <a:t>Use of data </a:t>
            </a:r>
            <a:r>
              <a:rPr lang="en-US" sz="3600">
                <a:solidFill>
                  <a:srgbClr val="002060"/>
                </a:solidFill>
                <a:latin typeface="ITC Franklin Gothic Std Book" panose="020B0504030503020204" pitchFamily="34" charset="0"/>
              </a:rPr>
              <a:t>—</a:t>
            </a: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rPr>
              <a:t> what are data?</a:t>
            </a:r>
          </a:p>
          <a:p>
            <a:pPr lvl="0">
              <a:spcAft>
                <a:spcPts val="2200"/>
              </a:spcAft>
              <a:defRPr/>
            </a:pPr>
            <a:r>
              <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rPr>
              <a:t>Support problem solutions </a:t>
            </a:r>
            <a:r>
              <a:rPr lang="en-US" sz="3600">
                <a:solidFill>
                  <a:srgbClr val="002060"/>
                </a:solidFill>
                <a:latin typeface="ITC Franklin Gothic Std Book" panose="020B0504030503020204" pitchFamily="34" charset="0"/>
              </a:rPr>
              <a:t>—</a:t>
            </a: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rPr>
              <a:t> how do you trust and use the results for </a:t>
            </a:r>
            <a:r>
              <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rPr>
              <a:t>data-informed decisions</a:t>
            </a: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rPr>
              <a:t>?</a:t>
            </a:r>
            <a:endParaRPr kumimoji="0" lang="en-US" sz="3600" b="1" i="0" u="none" strike="noStrike" kern="1200" cap="none" spc="0" normalizeH="0" baseline="0" noProof="0">
              <a:ln>
                <a:noFill/>
              </a:ln>
              <a:solidFill>
                <a:prstClr val="black"/>
              </a:solidFill>
              <a:effectLst/>
              <a:uLnTx/>
              <a:uFillTx/>
              <a:latin typeface="ITC Franklin Gothic Std Book" panose="020B0504030503020204" pitchFamily="34" charset="0"/>
            </a:endParaRPr>
          </a:p>
          <a:p>
            <a:pPr marL="0" marR="0" lvl="0" indent="0" algn="l" defTabSz="914400" rtl="0" eaLnBrk="1" fontAlgn="auto" latinLnBrk="0" hangingPunct="1">
              <a:spcBef>
                <a:spcPts val="0"/>
              </a:spcBef>
              <a:spcAft>
                <a:spcPts val="220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endParaRPr>
          </a:p>
        </p:txBody>
      </p:sp>
      <p:sp>
        <p:nvSpPr>
          <p:cNvPr id="2" name="TextBox 1">
            <a:extLst>
              <a:ext uri="{FF2B5EF4-FFF2-40B4-BE49-F238E27FC236}">
                <a16:creationId xmlns:a16="http://schemas.microsoft.com/office/drawing/2014/main" id="{4AA8D6E3-5437-D043-8917-8D9DB84CA88B}"/>
              </a:ext>
            </a:extLst>
          </p:cNvPr>
          <p:cNvSpPr txBox="1"/>
          <p:nvPr/>
        </p:nvSpPr>
        <p:spPr>
          <a:xfrm>
            <a:off x="405218" y="654119"/>
            <a:ext cx="11372850" cy="923330"/>
          </a:xfrm>
          <a:prstGeom prst="rect">
            <a:avLst/>
          </a:prstGeom>
          <a:noFill/>
          <a:ln>
            <a:noFill/>
          </a:ln>
        </p:spPr>
        <p:txBody>
          <a:bodyPr wrap="square" rtlCol="0">
            <a:spAutoFit/>
          </a:bodyPr>
          <a:lstStyle/>
          <a:p>
            <a:pPr marR="0" algn="ctr" defTabSz="914400" rtl="0" eaLnBrk="1" fontAlgn="auto" latinLnBrk="0" hangingPunct="1">
              <a:lnSpc>
                <a:spcPct val="100000"/>
              </a:lnSpc>
              <a:spcBef>
                <a:spcPts val="0"/>
              </a:spcBef>
              <a:spcAft>
                <a:spcPts val="0"/>
              </a:spcAft>
              <a:buClrTx/>
              <a:buSzTx/>
              <a:tabLst/>
            </a:pPr>
            <a:r>
              <a:rPr lang="en-US" sz="5400" b="1">
                <a:solidFill>
                  <a:srgbClr val="002060"/>
                </a:solidFill>
                <a:latin typeface="ITC Franklin Gothic Std Book" panose="020B0504030503020204" pitchFamily="34" charset="0"/>
              </a:rPr>
              <a:t>Data acumen</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ndParaRPr>
          </a:p>
        </p:txBody>
      </p:sp>
    </p:spTree>
    <p:extLst>
      <p:ext uri="{BB962C8B-B14F-4D97-AF65-F5344CB8AC3E}">
        <p14:creationId xmlns:p14="http://schemas.microsoft.com/office/powerpoint/2010/main" val="1427100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Pag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0188A510-FEA7-2142-96EC-F3D4CB01320E}"/>
    </a:ext>
  </a:extLst>
</a:theme>
</file>

<file path=ppt/theme/theme10.xml><?xml version="1.0" encoding="utf-8"?>
<a:theme xmlns:a="http://schemas.openxmlformats.org/drawingml/2006/main" name="Tex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D1EAB6F0-FDE6-4C4F-9B47-B794452BD82E}"/>
    </a:ext>
  </a:extLst>
</a:theme>
</file>

<file path=ppt/theme/theme11.xml><?xml version="1.0" encoding="utf-8"?>
<a:theme xmlns:a="http://schemas.openxmlformats.org/drawingml/2006/main" name="Text Hierarch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BFF5FAA8-5AB7-CF40-A5CE-D15AFC5C56AE}"/>
    </a:ext>
  </a:extLst>
</a:theme>
</file>

<file path=ppt/theme/theme12.xml><?xml version="1.0" encoding="utf-8"?>
<a:theme xmlns:a="http://schemas.openxmlformats.org/drawingml/2006/main" name="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9C00814-31FC-464F-B518-0B94F1CA6200}"/>
    </a:ext>
  </a:extLst>
</a:theme>
</file>

<file path=ppt/theme/theme13.xml><?xml version="1.0" encoding="utf-8"?>
<a:theme xmlns:a="http://schemas.openxmlformats.org/drawingml/2006/main" name="Image Lar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DC39F6-FC51-014C-BF95-2D06F026649F}"/>
    </a:ext>
  </a:extLst>
</a:theme>
</file>

<file path=ppt/theme/theme14.xml><?xml version="1.0" encoding="utf-8"?>
<a:theme xmlns:a="http://schemas.openxmlformats.org/drawingml/2006/main" name="Image Large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91ADECE6-4BF7-BE4A-AB1E-B98F99CF7E96}"/>
    </a:ext>
  </a:extLst>
</a:theme>
</file>

<file path=ppt/theme/theme15.xml><?xml version="1.0" encoding="utf-8"?>
<a:theme xmlns:a="http://schemas.openxmlformats.org/drawingml/2006/main" name="Image Smal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13E4D220-57E9-814E-9D5A-5D789EEFEF1E}"/>
    </a:ext>
  </a:extLst>
</a:theme>
</file>

<file path=ppt/theme/theme16.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17.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2946C934-7A8B-A145-B5E6-F971CF221C81}"/>
    </a:ext>
  </a:extLst>
</a:theme>
</file>

<file path=ppt/theme/theme18.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smtClean="0">
            <a:latin typeface="Helvetica Light" charset="0"/>
            <a:ea typeface="Helvetica Light" charset="0"/>
            <a:cs typeface="Helvetica Light"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53451C28-8459-E34F-9B23-F4BFEBA471CE}"/>
    </a:ext>
  </a:extLst>
</a:theme>
</file>

<file path=ppt/theme/theme19.xml><?xml version="1.0" encoding="utf-8"?>
<a:theme xmlns:a="http://schemas.openxmlformats.org/drawingml/2006/main" name="4_SDAL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smtClean="0">
            <a:latin typeface="Helvetica Light" charset="0"/>
            <a:ea typeface="Helvetica Light" charset="0"/>
            <a:cs typeface="Helvetica Light"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2F138D39-0B01-D146-A830-E7BB7FD50916}"/>
    </a:ext>
  </a:extLst>
</a:theme>
</file>

<file path=ppt/theme/theme2.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20.xml><?xml version="1.0" encoding="utf-8"?>
<a:theme xmlns:a="http://schemas.openxmlformats.org/drawingml/2006/main" name="4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smtClean="0">
            <a:solidFill>
              <a:srgbClr val="898989"/>
            </a:solidFill>
            <a:latin typeface="Trebuchet MS" charset="0"/>
            <a:ea typeface="Trebuchet MS" charset="0"/>
            <a:cs typeface="Trebuchet MS"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496CDDF9-946B-054A-A9A5-426061E3E841}"/>
    </a:ext>
  </a:extLst>
</a:theme>
</file>

<file path=ppt/theme/theme2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allie Keller Keynote Datapalooza 2019 V.4" id="{B378DE51-6AD5-2B46-B3FB-C787098E7B24}" vid="{C9CE33E0-6B24-C040-8400-FD95568E966D}"/>
    </a:ext>
  </a:extLst>
</a:theme>
</file>

<file path=ppt/theme/theme22.xml><?xml version="1.0" encoding="utf-8"?>
<a:theme xmlns:a="http://schemas.openxmlformats.org/drawingml/2006/main" name="3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1400" dirty="0" err="1">
            <a:latin typeface="Trebuchet MS" panose="020B070302020209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7ACE7652-2147-2547-AFA8-642EAEF3DB65}"/>
    </a:ext>
  </a:extLst>
</a:theme>
</file>

<file path=ppt/theme/theme23.xml><?xml version="1.0" encoding="utf-8"?>
<a:theme xmlns:a="http://schemas.openxmlformats.org/drawingml/2006/main" name="1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4368A4E1-956E-1D4D-B20B-BDE19238EAF7}"/>
    </a:ext>
  </a:extLst>
</a:theme>
</file>

<file path=ppt/theme/theme24.xml><?xml version="1.0" encoding="utf-8"?>
<a:theme xmlns:a="http://schemas.openxmlformats.org/drawingml/2006/main" name="5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a:latin typeface="Gill Sans Light"/>
            <a:cs typeface="Gill Sans Light"/>
          </a:defRPr>
        </a:defPPr>
      </a:lstStyle>
    </a:txDef>
  </a:objectDefaults>
  <a:extraClrSchemeLst/>
  <a:extLst>
    <a:ext uri="{05A4C25C-085E-4340-85A3-A5531E510DB2}">
      <thm15:themeFamily xmlns:thm15="http://schemas.microsoft.com/office/thememl/2012/main" name="Sallie Keller Keynote Datapalooza 2019 V.4" id="{B378DE51-6AD5-2B46-B3FB-C787098E7B24}" vid="{2622A933-2EB5-F247-AF18-CB7D8095D9C3}"/>
    </a:ext>
  </a:extLst>
</a:theme>
</file>

<file path=ppt/theme/theme25.xml><?xml version="1.0" encoding="utf-8"?>
<a:theme xmlns:a="http://schemas.openxmlformats.org/drawingml/2006/main" name="6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a:latin typeface="Gill Sans Light"/>
            <a:cs typeface="Gill Sans Light"/>
          </a:defRPr>
        </a:defPPr>
      </a:lstStyle>
    </a:txDef>
  </a:objectDefaults>
  <a:extraClrSchemeLst/>
  <a:extLst>
    <a:ext uri="{05A4C25C-085E-4340-85A3-A5531E510DB2}">
      <thm15:themeFamily xmlns:thm15="http://schemas.microsoft.com/office/thememl/2012/main" name="Sallie Keller Keynote Datapalooza 2019 V.4" id="{B378DE51-6AD5-2B46-B3FB-C787098E7B24}" vid="{8BC787A6-07BE-464B-AB7C-0D16F12054DF}"/>
    </a:ext>
  </a:extLst>
</a:theme>
</file>

<file path=ppt/theme/theme26.xml><?xml version="1.0" encoding="utf-8"?>
<a:theme xmlns:a="http://schemas.openxmlformats.org/drawingml/2006/main" name="2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lIns="121917" tIns="60959" rIns="121917" bIns="60959" rtlCol="0">
        <a:spAutoFit/>
      </a:bodyPr>
      <a:lstStyle>
        <a:defPPr algn="ctr">
          <a:lnSpc>
            <a:spcPct val="90000"/>
          </a:lnSpc>
          <a:defRPr sz="2400" b="1" dirty="0">
            <a:solidFill>
              <a:srgbClr val="4775A4"/>
            </a:solidFill>
            <a:effectLst>
              <a:outerShdw blurRad="50800" dist="38100" dir="2700000" algn="tl" rotWithShape="0">
                <a:srgbClr val="000000">
                  <a:alpha val="43000"/>
                </a:srgbClr>
              </a:outerShdw>
            </a:effectLst>
            <a:latin typeface="ITC Franklin Gothic Std Book" panose="020B0504030503020204" pitchFamily="34" charset="0"/>
            <a:ea typeface="Gill Sans Light" charset="0"/>
            <a:cs typeface="Helvetica Light"/>
          </a:defRPr>
        </a:defPPr>
      </a:lstStyle>
    </a:txDef>
  </a:objectDefaults>
  <a:extraClrSchemeLst/>
  <a:extLst>
    <a:ext uri="{05A4C25C-085E-4340-85A3-A5531E510DB2}">
      <thm15:themeFamily xmlns:thm15="http://schemas.microsoft.com/office/thememl/2012/main" name="Sallie Keller Keynote Datapalooza 2019 V.4" id="{B378DE51-6AD5-2B46-B3FB-C787098E7B24}" vid="{E8B62D45-90A6-2347-9F00-C6020DD58683}"/>
    </a:ext>
  </a:extLst>
</a:theme>
</file>

<file path=ppt/theme/theme27.xml><?xml version="1.0" encoding="utf-8"?>
<a:theme xmlns:a="http://schemas.openxmlformats.org/drawingml/2006/main" name="1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28.xml><?xml version="1.0" encoding="utf-8"?>
<a:theme xmlns:a="http://schemas.openxmlformats.org/drawingml/2006/main" name="2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R="0" algn="l" defTabSz="914400" rtl="0" eaLnBrk="1" fontAlgn="auto" latinLnBrk="0" hangingPunct="1">
          <a:lnSpc>
            <a:spcPct val="100000"/>
          </a:lnSpc>
          <a:spcBef>
            <a:spcPts val="0"/>
          </a:spcBef>
          <a:spcAft>
            <a:spcPts val="0"/>
          </a:spcAft>
          <a:buClrTx/>
          <a:buSzTx/>
          <a:tabLst/>
          <a:defRPr kumimoji="0" sz="3200" b="0" i="0" u="none" strike="noStrike" kern="1200" cap="none" spc="0" normalizeH="0" baseline="0" noProof="0" dirty="0" smtClean="0">
            <a:ln>
              <a:noFill/>
            </a:ln>
            <a:solidFill>
              <a:prstClr val="black"/>
            </a:solidFill>
            <a:effectLst/>
            <a:uLnTx/>
            <a:uFillTx/>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3.xml><?xml version="1.0" encoding="utf-8"?>
<a:theme xmlns:a="http://schemas.openxmlformats.org/drawingml/2006/main" name="Title Pag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1011140-88C7-2148-B55F-3ED3BF1B64AC}"/>
    </a:ext>
  </a:extLst>
</a:theme>
</file>

<file path=ppt/theme/theme30.xml><?xml version="1.0" encoding="utf-8"?>
<a:theme xmlns:a="http://schemas.openxmlformats.org/drawingml/2006/main" name="SDAL Oct 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31.xml><?xml version="1.0" encoding="utf-8"?>
<a:theme xmlns:a="http://schemas.openxmlformats.org/drawingml/2006/main" name="1_NDSS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Gill Sans Light"/>
            <a:cs typeface="Gill Sans Light"/>
          </a:defRPr>
        </a:defPPr>
      </a:lstStyle>
    </a:txDef>
  </a:objectDefaults>
  <a:extraClrSchemeLst/>
</a:theme>
</file>

<file path=ppt/theme/theme32.xml><?xml version="1.0" encoding="utf-8"?>
<a:theme xmlns:a="http://schemas.openxmlformats.org/drawingml/2006/main" name="3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4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600" dirty="0" smtClean="0">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_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DSI lunch and learn Nov 2018" id="{216A16C2-0C32-B942-BC74-ADEEC444F9A3}" vid="{D0C4570A-1D77-7046-B3DE-723FE9619450}"/>
    </a:ext>
  </a:extLst>
</a:theme>
</file>

<file path=ppt/theme/theme38.xml><?xml version="1.0" encoding="utf-8"?>
<a:theme xmlns:a="http://schemas.openxmlformats.org/drawingml/2006/main" name="O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sz="3200" dirty="0">
            <a:solidFill>
              <a:srgbClr val="233E50"/>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LA Coastal Workshop Keller Short 3" id="{06BA7D60-2973-5C44-8D81-8C76F7E9208A}" vid="{00A2C23C-DF79-EB41-AC5D-9052186BFF69}"/>
    </a:ext>
  </a:extLst>
</a:theme>
</file>

<file path=ppt/theme/theme39.xml><?xml version="1.0" encoding="utf-8"?>
<a:theme xmlns:a="http://schemas.openxmlformats.org/drawingml/2006/main" name="4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lIns="121917" tIns="60959" rIns="121917" bIns="60959" rtlCol="0">
        <a:spAutoFit/>
      </a:bodyPr>
      <a:lstStyle>
        <a:defPPr algn="ctr">
          <a:lnSpc>
            <a:spcPct val="90000"/>
          </a:lnSpc>
          <a:defRPr sz="2400" b="1" dirty="0">
            <a:solidFill>
              <a:srgbClr val="4775A4"/>
            </a:solidFill>
            <a:effectLst>
              <a:outerShdw blurRad="50800" dist="38100" dir="2700000" algn="tl" rotWithShape="0">
                <a:srgbClr val="000000">
                  <a:alpha val="43000"/>
                </a:srgbClr>
              </a:outerShdw>
            </a:effectLst>
            <a:latin typeface="ITC Franklin Gothic Std Book" panose="020B0504030503020204" pitchFamily="34" charset="0"/>
            <a:ea typeface="Gill Sans Light" charset="0"/>
            <a:cs typeface="Helvetica Ligh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40.xml><?xml version="1.0" encoding="utf-8"?>
<a:theme xmlns:a="http://schemas.openxmlformats.org/drawingml/2006/main" name="5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4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nten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FA45EEC5-4679-DD4E-BD54-A6632B58F102}"/>
    </a:ext>
  </a:extLst>
</a:theme>
</file>

<file path=ppt/theme/theme6.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7.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354F0449-E7BB-AA4A-9B24-E3FF17712DFD}"/>
    </a:ext>
  </a:extLst>
</a:theme>
</file>

<file path=ppt/theme/theme8.xml><?xml version="1.0" encoding="utf-8"?>
<a:theme xmlns:a="http://schemas.openxmlformats.org/drawingml/2006/main" name="Bulleted List One Colum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1A732D04-2947-9643-9285-6C62438C890E}"/>
    </a:ext>
  </a:extLst>
</a:theme>
</file>

<file path=ppt/theme/theme9.xml><?xml version="1.0" encoding="utf-8"?>
<a:theme xmlns:a="http://schemas.openxmlformats.org/drawingml/2006/main" name="Bulleted List Two Colum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7ACB3034-1A6B-AE47-9818-81424E27E4F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E2FCFE-817B-426F-80CE-5AED7C792FED}">
  <ds:schemaRefs>
    <ds:schemaRef ds:uri="http://purl.org/dc/terms/"/>
    <ds:schemaRef ds:uri="http://purl.org/dc/dcmitype/"/>
    <ds:schemaRef ds:uri="7a2657dd-b8a5-4c99-8d51-b0b9d254c989"/>
    <ds:schemaRef ds:uri="5ba80a41-9917-4a22-8f13-cb051ddce64c"/>
    <ds:schemaRef ds:uri="http://schemas.openxmlformats.org/package/2006/metadata/core-properties"/>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CC6EEB2-62D5-4EF7-9DF5-CA8123FD242F}"/>
</file>

<file path=customXml/itemProps3.xml><?xml version="1.0" encoding="utf-8"?>
<ds:datastoreItem xmlns:ds="http://schemas.openxmlformats.org/officeDocument/2006/customXml" ds:itemID="{EFAA1649-487F-457C-817A-4E3FD018F2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Title Page 1</Template>
  <TotalTime>1055</TotalTime>
  <Words>7136</Words>
  <Application>Microsoft Macintosh PowerPoint</Application>
  <PresentationFormat>Widescreen</PresentationFormat>
  <Paragraphs>616</Paragraphs>
  <Slides>53</Slides>
  <Notes>42</Notes>
  <HiddenSlides>6</HiddenSlides>
  <MMClips>2</MMClips>
  <ScaleCrop>false</ScaleCrop>
  <HeadingPairs>
    <vt:vector size="6" baseType="variant">
      <vt:variant>
        <vt:lpstr>Fonts Used</vt:lpstr>
      </vt:variant>
      <vt:variant>
        <vt:i4>21</vt:i4>
      </vt:variant>
      <vt:variant>
        <vt:lpstr>Theme</vt:lpstr>
      </vt:variant>
      <vt:variant>
        <vt:i4>40</vt:i4>
      </vt:variant>
      <vt:variant>
        <vt:lpstr>Slide Titles</vt:lpstr>
      </vt:variant>
      <vt:variant>
        <vt:i4>53</vt:i4>
      </vt:variant>
    </vt:vector>
  </HeadingPairs>
  <TitlesOfParts>
    <vt:vector size="114" baseType="lpstr">
      <vt:lpstr>Arial</vt:lpstr>
      <vt:lpstr>Arial Narrow</vt:lpstr>
      <vt:lpstr>Calibri</vt:lpstr>
      <vt:lpstr>Calibri Light</vt:lpstr>
      <vt:lpstr>Franklin Gothic Demi</vt:lpstr>
      <vt:lpstr>Franklin Gothic Medium</vt:lpstr>
      <vt:lpstr>Gill Sans</vt:lpstr>
      <vt:lpstr>Gill Sans  </vt:lpstr>
      <vt:lpstr>Gill Sans Light</vt:lpstr>
      <vt:lpstr>Gill Sans SemiBold</vt:lpstr>
      <vt:lpstr>Helvetica</vt:lpstr>
      <vt:lpstr>Helvetica Light</vt:lpstr>
      <vt:lpstr>ITC Franklin Gothic Std Bk Cd</vt:lpstr>
      <vt:lpstr>ITC Franklin Gothic Std Bk Cp</vt:lpstr>
      <vt:lpstr>ITC Franklin Gothic Std Bk XCp</vt:lpstr>
      <vt:lpstr>ITC Franklin Gothic Std Book</vt:lpstr>
      <vt:lpstr>ITC Franklin Gothic Std Med</vt:lpstr>
      <vt:lpstr>Raleway Light</vt:lpstr>
      <vt:lpstr>Raleway Light </vt:lpstr>
      <vt:lpstr>Times</vt:lpstr>
      <vt:lpstr>Trebuchet MS</vt:lpstr>
      <vt:lpstr>Title Page 1</vt:lpstr>
      <vt:lpstr>Title Page 2</vt:lpstr>
      <vt:lpstr>Title Page 3</vt:lpstr>
      <vt:lpstr>Title Page 4</vt:lpstr>
      <vt:lpstr>Contents</vt:lpstr>
      <vt:lpstr>Quote</vt:lpstr>
      <vt:lpstr>Blank</vt:lpstr>
      <vt:lpstr>Bulleted List One Column</vt:lpstr>
      <vt:lpstr>Bulleted List Two Column</vt:lpstr>
      <vt:lpstr>Text</vt:lpstr>
      <vt:lpstr>Text Hierarchy</vt:lpstr>
      <vt:lpstr>Table</vt:lpstr>
      <vt:lpstr>Image Large</vt:lpstr>
      <vt:lpstr>Image Large Placeholder</vt:lpstr>
      <vt:lpstr>Image Small</vt:lpstr>
      <vt:lpstr>Image Small Placeholder</vt:lpstr>
      <vt:lpstr>1_Title Page 4</vt:lpstr>
      <vt:lpstr>2_SDAL_Biocomplexity</vt:lpstr>
      <vt:lpstr>4_SDAL 2017</vt:lpstr>
      <vt:lpstr>4_SDAL_Biocomplexity</vt:lpstr>
      <vt:lpstr>7_Office Theme</vt:lpstr>
      <vt:lpstr>3_SDAL_Biocomplexity</vt:lpstr>
      <vt:lpstr>1_Image Small Placeholder</vt:lpstr>
      <vt:lpstr>5_SDAL_Biocomplexity</vt:lpstr>
      <vt:lpstr>6_SDAL_Biocomplexity</vt:lpstr>
      <vt:lpstr>2_Title Page 4</vt:lpstr>
      <vt:lpstr>1_Quote</vt:lpstr>
      <vt:lpstr>2_Image Small Placeholder</vt:lpstr>
      <vt:lpstr>2_Quote</vt:lpstr>
      <vt:lpstr>SDAL Oct 2015</vt:lpstr>
      <vt:lpstr>1_NDSSL</vt:lpstr>
      <vt:lpstr>3_Quote</vt:lpstr>
      <vt:lpstr>3_Title Page 4</vt:lpstr>
      <vt:lpstr>3_Image Small Placeholder</vt:lpstr>
      <vt:lpstr>4_Quote</vt:lpstr>
      <vt:lpstr>Office Theme</vt:lpstr>
      <vt:lpstr>1_O1</vt:lpstr>
      <vt:lpstr>O1</vt:lpstr>
      <vt:lpstr>4_Title Page 4</vt:lpstr>
      <vt:lpstr>5_Title Page 4</vt:lpstr>
      <vt:lpstr>PowerPoint Presentation</vt:lpstr>
      <vt:lpstr>PowerPoint Presentation</vt:lpstr>
      <vt:lpstr>PowerPoint Presentation</vt:lpstr>
      <vt:lpstr>PowerPoint Presentation</vt:lpstr>
      <vt:lpstr> </vt:lpstr>
      <vt:lpstr>PowerPoint Presentation</vt:lpstr>
      <vt:lpstr>PowerPoint Presentation</vt:lpstr>
      <vt:lpstr>Building data acumen together</vt:lpstr>
      <vt:lpstr>PowerPoint Presentation</vt:lpstr>
      <vt:lpstr>PowerPoint Presentation</vt:lpstr>
      <vt:lpstr>PowerPoint Presentation</vt:lpstr>
      <vt:lpstr>PowerPoint Presentation</vt:lpstr>
      <vt:lpstr>PowerPoint Presentation</vt:lpstr>
      <vt:lpstr>Arlington, Virginia </vt:lpstr>
      <vt:lpstr>PowerPoint Presentation</vt:lpstr>
      <vt:lpstr>PowerPoint Presentation</vt:lpstr>
      <vt:lpstr>PowerPoint Presentation</vt:lpstr>
      <vt:lpstr>Strategic and anticipatory  decision making in Arlington</vt:lpstr>
      <vt:lpstr>PowerPoint Presentation</vt:lpstr>
      <vt:lpstr>PowerPoint Presentation</vt:lpstr>
      <vt:lpstr>What can we observe? Harnessing the all data revolution   </vt:lpstr>
      <vt:lpstr>PowerPoint Presentation</vt:lpstr>
      <vt:lpstr>Measurement: 911 data linkages</vt:lpstr>
      <vt:lpstr>PowerPoint Presentation</vt:lpstr>
      <vt:lpstr>PowerPoint Presentation</vt:lpstr>
      <vt:lpstr>Descriptive: early data insights</vt:lpstr>
      <vt:lpstr>PowerPoint Presentation</vt:lpstr>
      <vt:lpstr>PowerPoint Presentation</vt:lpstr>
      <vt:lpstr>PowerPoint Presentation</vt:lpstr>
      <vt:lpstr>Why ethics? A cautionary note</vt:lpstr>
      <vt:lpstr>The Belmont Report</vt:lpstr>
      <vt:lpstr>The Menlo Report   </vt:lpstr>
      <vt:lpstr>PowerPoint Presentation</vt:lpstr>
      <vt:lpstr>Citizen Safety: Operation Firesafe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Ethics and Equity</vt:lpstr>
      <vt:lpstr>PowerPoint Presentation</vt:lpstr>
      <vt:lpstr>Concluding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Dusseau</dc:creator>
  <cp:lastModifiedBy>Shipp, Stephanie S (sss5sc)</cp:lastModifiedBy>
  <cp:revision>9</cp:revision>
  <cp:lastPrinted>2020-01-14T15:35:07Z</cp:lastPrinted>
  <dcterms:created xsi:type="dcterms:W3CDTF">2019-10-28T18:33:48Z</dcterms:created>
  <dcterms:modified xsi:type="dcterms:W3CDTF">2022-05-31T12:47:04Z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Order">
    <vt:r8>17087000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MediaServiceImageTags">
    <vt:lpwstr/>
  </property>
</Properties>
</file>